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16AFC7-A591-45E1-A76A-79F94A7A870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4BE5C6D-7EF0-49E0-8565-A65781F8D9BA}">
      <dgm:prSet/>
      <dgm:spPr/>
      <dgm:t>
        <a:bodyPr/>
        <a:lstStyle/>
        <a:p>
          <a:r>
            <a:rPr lang="en-US"/>
            <a:t>Bill Sponsors</a:t>
          </a:r>
        </a:p>
      </dgm:t>
    </dgm:pt>
    <dgm:pt modelId="{8E74F9E0-333B-4600-9742-5F68C3B5706E}" type="parTrans" cxnId="{3C75857D-3C38-4961-B7EF-E483CDE04AB6}">
      <dgm:prSet/>
      <dgm:spPr/>
      <dgm:t>
        <a:bodyPr/>
        <a:lstStyle/>
        <a:p>
          <a:endParaRPr lang="en-US"/>
        </a:p>
      </dgm:t>
    </dgm:pt>
    <dgm:pt modelId="{B2A846E8-E8F7-43E3-BCB3-B6E125D8706C}" type="sibTrans" cxnId="{3C75857D-3C38-4961-B7EF-E483CDE04AB6}">
      <dgm:prSet/>
      <dgm:spPr/>
      <dgm:t>
        <a:bodyPr/>
        <a:lstStyle/>
        <a:p>
          <a:endParaRPr lang="en-US"/>
        </a:p>
      </dgm:t>
    </dgm:pt>
    <dgm:pt modelId="{8E2A46DA-D604-4FD5-898E-BB52AB22066F}">
      <dgm:prSet/>
      <dgm:spPr/>
      <dgm:t>
        <a:bodyPr/>
        <a:lstStyle/>
        <a:p>
          <a:r>
            <a:rPr lang="en-US"/>
            <a:t>Senate Majority Leader Fenberg</a:t>
          </a:r>
        </a:p>
      </dgm:t>
    </dgm:pt>
    <dgm:pt modelId="{62792A39-DE3C-4CAB-8CB0-EB484179D2AD}" type="parTrans" cxnId="{63C53B31-923E-4369-BA12-5C43D672C37C}">
      <dgm:prSet/>
      <dgm:spPr/>
      <dgm:t>
        <a:bodyPr/>
        <a:lstStyle/>
        <a:p>
          <a:endParaRPr lang="en-US"/>
        </a:p>
      </dgm:t>
    </dgm:pt>
    <dgm:pt modelId="{65CE3139-68B1-4D9F-9718-373FFFF9EA88}" type="sibTrans" cxnId="{63C53B31-923E-4369-BA12-5C43D672C37C}">
      <dgm:prSet/>
      <dgm:spPr/>
      <dgm:t>
        <a:bodyPr/>
        <a:lstStyle/>
        <a:p>
          <a:endParaRPr lang="en-US"/>
        </a:p>
      </dgm:t>
    </dgm:pt>
    <dgm:pt modelId="{64BDD495-F377-4CC7-8881-44205BF1EBFA}">
      <dgm:prSet/>
      <dgm:spPr/>
      <dgm:t>
        <a:bodyPr/>
        <a:lstStyle/>
        <a:p>
          <a:r>
            <a:rPr lang="en-US"/>
            <a:t>Senator Gonzales</a:t>
          </a:r>
        </a:p>
      </dgm:t>
    </dgm:pt>
    <dgm:pt modelId="{17ADCD14-27FD-4021-98A8-3B55AB4CAA96}" type="parTrans" cxnId="{C3D3302B-E1FB-49B7-B902-A72A3B13A2AC}">
      <dgm:prSet/>
      <dgm:spPr/>
      <dgm:t>
        <a:bodyPr/>
        <a:lstStyle/>
        <a:p>
          <a:endParaRPr lang="en-US"/>
        </a:p>
      </dgm:t>
    </dgm:pt>
    <dgm:pt modelId="{9F0B27D9-002A-45D1-9A7E-18061BB19894}" type="sibTrans" cxnId="{C3D3302B-E1FB-49B7-B902-A72A3B13A2AC}">
      <dgm:prSet/>
      <dgm:spPr/>
      <dgm:t>
        <a:bodyPr/>
        <a:lstStyle/>
        <a:p>
          <a:endParaRPr lang="en-US"/>
        </a:p>
      </dgm:t>
    </dgm:pt>
    <dgm:pt modelId="{62A9FDE2-91FC-4C61-B5EA-57503B568CEA}">
      <dgm:prSet/>
      <dgm:spPr/>
      <dgm:t>
        <a:bodyPr/>
        <a:lstStyle/>
        <a:p>
          <a:r>
            <a:rPr lang="en-US"/>
            <a:t>Representative Lontine</a:t>
          </a:r>
        </a:p>
      </dgm:t>
    </dgm:pt>
    <dgm:pt modelId="{7E29D269-730B-4940-ACB5-5126F40F1F4D}" type="parTrans" cxnId="{99AFE0C8-F499-4F66-B92A-8B9BD8A48128}">
      <dgm:prSet/>
      <dgm:spPr/>
      <dgm:t>
        <a:bodyPr/>
        <a:lstStyle/>
        <a:p>
          <a:endParaRPr lang="en-US"/>
        </a:p>
      </dgm:t>
    </dgm:pt>
    <dgm:pt modelId="{71BDF4D5-7918-453B-81F6-F4DBB8AF04BA}" type="sibTrans" cxnId="{99AFE0C8-F499-4F66-B92A-8B9BD8A48128}">
      <dgm:prSet/>
      <dgm:spPr/>
      <dgm:t>
        <a:bodyPr/>
        <a:lstStyle/>
        <a:p>
          <a:endParaRPr lang="en-US"/>
        </a:p>
      </dgm:t>
    </dgm:pt>
    <dgm:pt modelId="{9CD4E551-65E0-4C0F-8746-8EB38BB9A15B}">
      <dgm:prSet/>
      <dgm:spPr/>
      <dgm:t>
        <a:bodyPr/>
        <a:lstStyle/>
        <a:p>
          <a:r>
            <a:rPr lang="en-US"/>
            <a:t>Representative Caraveo</a:t>
          </a:r>
        </a:p>
      </dgm:t>
    </dgm:pt>
    <dgm:pt modelId="{E8107F1C-321C-484A-9410-C5E7E0225C55}" type="parTrans" cxnId="{683AEE0F-0C07-445C-B36B-586B1E187EF4}">
      <dgm:prSet/>
      <dgm:spPr/>
      <dgm:t>
        <a:bodyPr/>
        <a:lstStyle/>
        <a:p>
          <a:endParaRPr lang="en-US"/>
        </a:p>
      </dgm:t>
    </dgm:pt>
    <dgm:pt modelId="{B60E4230-53BB-481F-BC2E-FF004560DE8A}" type="sibTrans" cxnId="{683AEE0F-0C07-445C-B36B-586B1E187EF4}">
      <dgm:prSet/>
      <dgm:spPr/>
      <dgm:t>
        <a:bodyPr/>
        <a:lstStyle/>
        <a:p>
          <a:endParaRPr lang="en-US"/>
        </a:p>
      </dgm:t>
    </dgm:pt>
    <dgm:pt modelId="{7C7D5EBE-2641-4149-9AEB-4BB8A77AB802}">
      <dgm:prSet/>
      <dgm:spPr/>
      <dgm:t>
        <a:bodyPr/>
        <a:lstStyle/>
        <a:p>
          <a:r>
            <a:rPr lang="en-US"/>
            <a:t>Product of Extensive Stakeholding Amongst: </a:t>
          </a:r>
        </a:p>
      </dgm:t>
    </dgm:pt>
    <dgm:pt modelId="{08A5414B-2EC7-4B70-B71D-5DDF55FA51B8}" type="parTrans" cxnId="{70287E6F-8DBC-4BA0-A3CB-3A05735A1F73}">
      <dgm:prSet/>
      <dgm:spPr/>
      <dgm:t>
        <a:bodyPr/>
        <a:lstStyle/>
        <a:p>
          <a:endParaRPr lang="en-US"/>
        </a:p>
      </dgm:t>
    </dgm:pt>
    <dgm:pt modelId="{5DB43C9E-EDC2-4FDD-950E-A5781BD48B07}" type="sibTrans" cxnId="{70287E6F-8DBC-4BA0-A3CB-3A05735A1F73}">
      <dgm:prSet/>
      <dgm:spPr/>
      <dgm:t>
        <a:bodyPr/>
        <a:lstStyle/>
        <a:p>
          <a:endParaRPr lang="en-US"/>
        </a:p>
      </dgm:t>
    </dgm:pt>
    <dgm:pt modelId="{27387077-0787-40DA-974C-FBB13309107A}">
      <dgm:prSet/>
      <dgm:spPr/>
      <dgm:t>
        <a:bodyPr/>
        <a:lstStyle/>
        <a:p>
          <a:r>
            <a:rPr lang="en-US"/>
            <a:t>Secretary of State Elections Division</a:t>
          </a:r>
        </a:p>
      </dgm:t>
    </dgm:pt>
    <dgm:pt modelId="{18CC320E-8AE0-4E9F-BDEE-2178157076EE}" type="parTrans" cxnId="{3BFF74AC-7A15-42DE-9A87-3F2D09CB2A2E}">
      <dgm:prSet/>
      <dgm:spPr/>
      <dgm:t>
        <a:bodyPr/>
        <a:lstStyle/>
        <a:p>
          <a:endParaRPr lang="en-US"/>
        </a:p>
      </dgm:t>
    </dgm:pt>
    <dgm:pt modelId="{04763F41-BF96-4CEC-B398-5C584BCA90EE}" type="sibTrans" cxnId="{3BFF74AC-7A15-42DE-9A87-3F2D09CB2A2E}">
      <dgm:prSet/>
      <dgm:spPr/>
      <dgm:t>
        <a:bodyPr/>
        <a:lstStyle/>
        <a:p>
          <a:endParaRPr lang="en-US"/>
        </a:p>
      </dgm:t>
    </dgm:pt>
    <dgm:pt modelId="{5E2C6DCE-AE40-4AE4-9AB6-61EDE4737785}">
      <dgm:prSet/>
      <dgm:spPr/>
      <dgm:t>
        <a:bodyPr/>
        <a:lstStyle/>
        <a:p>
          <a:r>
            <a:rPr lang="en-US"/>
            <a:t>Colorado Clerks’ Association plus individual clerks</a:t>
          </a:r>
        </a:p>
      </dgm:t>
    </dgm:pt>
    <dgm:pt modelId="{F4D75200-F33E-4BA0-95C5-0EBADAF00007}" type="parTrans" cxnId="{8CF4A645-BAA1-4AA5-800A-7E83B49C2EE9}">
      <dgm:prSet/>
      <dgm:spPr/>
      <dgm:t>
        <a:bodyPr/>
        <a:lstStyle/>
        <a:p>
          <a:endParaRPr lang="en-US"/>
        </a:p>
      </dgm:t>
    </dgm:pt>
    <dgm:pt modelId="{6884DF32-AB95-40E4-AD9B-988885A3AD0E}" type="sibTrans" cxnId="{8CF4A645-BAA1-4AA5-800A-7E83B49C2EE9}">
      <dgm:prSet/>
      <dgm:spPr/>
      <dgm:t>
        <a:bodyPr/>
        <a:lstStyle/>
        <a:p>
          <a:endParaRPr lang="en-US"/>
        </a:p>
      </dgm:t>
    </dgm:pt>
    <dgm:pt modelId="{EBFF8867-2277-4CAC-A700-8096AD6C6F4C}">
      <dgm:prSet/>
      <dgm:spPr/>
      <dgm:t>
        <a:bodyPr/>
        <a:lstStyle/>
        <a:p>
          <a:r>
            <a:rPr lang="en-US"/>
            <a:t>Major Political Parties</a:t>
          </a:r>
        </a:p>
      </dgm:t>
    </dgm:pt>
    <dgm:pt modelId="{7889B636-FA2D-438B-A4DA-9D5AA0323997}" type="parTrans" cxnId="{C7063EFE-282E-45F7-AD13-E27AE7D7910F}">
      <dgm:prSet/>
      <dgm:spPr/>
      <dgm:t>
        <a:bodyPr/>
        <a:lstStyle/>
        <a:p>
          <a:endParaRPr lang="en-US"/>
        </a:p>
      </dgm:t>
    </dgm:pt>
    <dgm:pt modelId="{75BC6A7F-36AB-4DC9-B20E-7AC23439E45E}" type="sibTrans" cxnId="{C7063EFE-282E-45F7-AD13-E27AE7D7910F}">
      <dgm:prSet/>
      <dgm:spPr/>
      <dgm:t>
        <a:bodyPr/>
        <a:lstStyle/>
        <a:p>
          <a:endParaRPr lang="en-US"/>
        </a:p>
      </dgm:t>
    </dgm:pt>
    <dgm:pt modelId="{706FD514-96F7-4D9B-9927-8D4880896E4C}">
      <dgm:prSet/>
      <dgm:spPr/>
      <dgm:t>
        <a:bodyPr/>
        <a:lstStyle/>
        <a:p>
          <a:r>
            <a:rPr lang="en-US"/>
            <a:t>Voting Rights Advocates</a:t>
          </a:r>
        </a:p>
      </dgm:t>
    </dgm:pt>
    <dgm:pt modelId="{9EB2D4E7-F649-4C9F-9AAD-CCC841DE4BED}" type="parTrans" cxnId="{F18E632A-DFFE-4B14-A62C-836742B33EC4}">
      <dgm:prSet/>
      <dgm:spPr/>
      <dgm:t>
        <a:bodyPr/>
        <a:lstStyle/>
        <a:p>
          <a:endParaRPr lang="en-US"/>
        </a:p>
      </dgm:t>
    </dgm:pt>
    <dgm:pt modelId="{5CD51460-7AE9-40AA-9CE7-BA1641706802}" type="sibTrans" cxnId="{F18E632A-DFFE-4B14-A62C-836742B33EC4}">
      <dgm:prSet/>
      <dgm:spPr/>
      <dgm:t>
        <a:bodyPr/>
        <a:lstStyle/>
        <a:p>
          <a:endParaRPr lang="en-US"/>
        </a:p>
      </dgm:t>
    </dgm:pt>
    <dgm:pt modelId="{94E15F56-47F0-4D48-864D-B83893917BEF}" type="pres">
      <dgm:prSet presAssocID="{EC16AFC7-A591-45E1-A76A-79F94A7A8703}" presName="linear" presStyleCnt="0">
        <dgm:presLayoutVars>
          <dgm:animLvl val="lvl"/>
          <dgm:resizeHandles val="exact"/>
        </dgm:presLayoutVars>
      </dgm:prSet>
      <dgm:spPr/>
    </dgm:pt>
    <dgm:pt modelId="{F74F148C-2A0C-44B8-AB10-00D498774061}" type="pres">
      <dgm:prSet presAssocID="{34BE5C6D-7EF0-49E0-8565-A65781F8D9B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D03B6C4-D259-4B1E-822C-154CE6BA7E33}" type="pres">
      <dgm:prSet presAssocID="{34BE5C6D-7EF0-49E0-8565-A65781F8D9BA}" presName="childText" presStyleLbl="revTx" presStyleIdx="0" presStyleCnt="2">
        <dgm:presLayoutVars>
          <dgm:bulletEnabled val="1"/>
        </dgm:presLayoutVars>
      </dgm:prSet>
      <dgm:spPr/>
    </dgm:pt>
    <dgm:pt modelId="{D0BB397C-27AC-4339-81EC-6E3D0B2641FE}" type="pres">
      <dgm:prSet presAssocID="{7C7D5EBE-2641-4149-9AEB-4BB8A77AB80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81420BA-4E4E-4B27-88B6-A133464D690B}" type="pres">
      <dgm:prSet presAssocID="{7C7D5EBE-2641-4149-9AEB-4BB8A77AB802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0A5B9701-E101-49AF-AF27-5C088BE7BBF5}" type="presOf" srcId="{64BDD495-F377-4CC7-8881-44205BF1EBFA}" destId="{1D03B6C4-D259-4B1E-822C-154CE6BA7E33}" srcOrd="0" destOrd="1" presId="urn:microsoft.com/office/officeart/2005/8/layout/vList2"/>
    <dgm:cxn modelId="{E85A3E02-8979-4ECD-81AF-18F3080149B7}" type="presOf" srcId="{EBFF8867-2277-4CAC-A700-8096AD6C6F4C}" destId="{381420BA-4E4E-4B27-88B6-A133464D690B}" srcOrd="0" destOrd="2" presId="urn:microsoft.com/office/officeart/2005/8/layout/vList2"/>
    <dgm:cxn modelId="{683AEE0F-0C07-445C-B36B-586B1E187EF4}" srcId="{34BE5C6D-7EF0-49E0-8565-A65781F8D9BA}" destId="{9CD4E551-65E0-4C0F-8746-8EB38BB9A15B}" srcOrd="3" destOrd="0" parTransId="{E8107F1C-321C-484A-9410-C5E7E0225C55}" sibTransId="{B60E4230-53BB-481F-BC2E-FF004560DE8A}"/>
    <dgm:cxn modelId="{BA133D16-7D5E-46E1-9AD4-5CEB86FCDEA8}" type="presOf" srcId="{EC16AFC7-A591-45E1-A76A-79F94A7A8703}" destId="{94E15F56-47F0-4D48-864D-B83893917BEF}" srcOrd="0" destOrd="0" presId="urn:microsoft.com/office/officeart/2005/8/layout/vList2"/>
    <dgm:cxn modelId="{F5C0BE19-CCE0-459F-8BBF-E6F1D608A731}" type="presOf" srcId="{5E2C6DCE-AE40-4AE4-9AB6-61EDE4737785}" destId="{381420BA-4E4E-4B27-88B6-A133464D690B}" srcOrd="0" destOrd="1" presId="urn:microsoft.com/office/officeart/2005/8/layout/vList2"/>
    <dgm:cxn modelId="{298E5F1D-1CAB-4588-B40D-144B36CAB1E8}" type="presOf" srcId="{9CD4E551-65E0-4C0F-8746-8EB38BB9A15B}" destId="{1D03B6C4-D259-4B1E-822C-154CE6BA7E33}" srcOrd="0" destOrd="3" presId="urn:microsoft.com/office/officeart/2005/8/layout/vList2"/>
    <dgm:cxn modelId="{F18E632A-DFFE-4B14-A62C-836742B33EC4}" srcId="{7C7D5EBE-2641-4149-9AEB-4BB8A77AB802}" destId="{706FD514-96F7-4D9B-9927-8D4880896E4C}" srcOrd="3" destOrd="0" parTransId="{9EB2D4E7-F649-4C9F-9AAD-CCC841DE4BED}" sibTransId="{5CD51460-7AE9-40AA-9CE7-BA1641706802}"/>
    <dgm:cxn modelId="{C3D3302B-E1FB-49B7-B902-A72A3B13A2AC}" srcId="{34BE5C6D-7EF0-49E0-8565-A65781F8D9BA}" destId="{64BDD495-F377-4CC7-8881-44205BF1EBFA}" srcOrd="1" destOrd="0" parTransId="{17ADCD14-27FD-4021-98A8-3B55AB4CAA96}" sibTransId="{9F0B27D9-002A-45D1-9A7E-18061BB19894}"/>
    <dgm:cxn modelId="{B122222C-E0AF-4F38-824C-D7597ED407F3}" type="presOf" srcId="{8E2A46DA-D604-4FD5-898E-BB52AB22066F}" destId="{1D03B6C4-D259-4B1E-822C-154CE6BA7E33}" srcOrd="0" destOrd="0" presId="urn:microsoft.com/office/officeart/2005/8/layout/vList2"/>
    <dgm:cxn modelId="{63C53B31-923E-4369-BA12-5C43D672C37C}" srcId="{34BE5C6D-7EF0-49E0-8565-A65781F8D9BA}" destId="{8E2A46DA-D604-4FD5-898E-BB52AB22066F}" srcOrd="0" destOrd="0" parTransId="{62792A39-DE3C-4CAB-8CB0-EB484179D2AD}" sibTransId="{65CE3139-68B1-4D9F-9718-373FFFF9EA88}"/>
    <dgm:cxn modelId="{8CF4A645-BAA1-4AA5-800A-7E83B49C2EE9}" srcId="{7C7D5EBE-2641-4149-9AEB-4BB8A77AB802}" destId="{5E2C6DCE-AE40-4AE4-9AB6-61EDE4737785}" srcOrd="1" destOrd="0" parTransId="{F4D75200-F33E-4BA0-95C5-0EBADAF00007}" sibTransId="{6884DF32-AB95-40E4-AD9B-988885A3AD0E}"/>
    <dgm:cxn modelId="{296E074C-00EA-4832-A2EB-9D069F49E699}" type="presOf" srcId="{7C7D5EBE-2641-4149-9AEB-4BB8A77AB802}" destId="{D0BB397C-27AC-4339-81EC-6E3D0B2641FE}" srcOrd="0" destOrd="0" presId="urn:microsoft.com/office/officeart/2005/8/layout/vList2"/>
    <dgm:cxn modelId="{70287E6F-8DBC-4BA0-A3CB-3A05735A1F73}" srcId="{EC16AFC7-A591-45E1-A76A-79F94A7A8703}" destId="{7C7D5EBE-2641-4149-9AEB-4BB8A77AB802}" srcOrd="1" destOrd="0" parTransId="{08A5414B-2EC7-4B70-B71D-5DDF55FA51B8}" sibTransId="{5DB43C9E-EDC2-4FDD-950E-A5781BD48B07}"/>
    <dgm:cxn modelId="{3C75857D-3C38-4961-B7EF-E483CDE04AB6}" srcId="{EC16AFC7-A591-45E1-A76A-79F94A7A8703}" destId="{34BE5C6D-7EF0-49E0-8565-A65781F8D9BA}" srcOrd="0" destOrd="0" parTransId="{8E74F9E0-333B-4600-9742-5F68C3B5706E}" sibTransId="{B2A846E8-E8F7-43E3-BCB3-B6E125D8706C}"/>
    <dgm:cxn modelId="{931ED997-0F24-43A5-B0DA-B86F365614CE}" type="presOf" srcId="{34BE5C6D-7EF0-49E0-8565-A65781F8D9BA}" destId="{F74F148C-2A0C-44B8-AB10-00D498774061}" srcOrd="0" destOrd="0" presId="urn:microsoft.com/office/officeart/2005/8/layout/vList2"/>
    <dgm:cxn modelId="{6345F2A9-2C09-4E99-9E26-6C7D9FF58A5D}" type="presOf" srcId="{706FD514-96F7-4D9B-9927-8D4880896E4C}" destId="{381420BA-4E4E-4B27-88B6-A133464D690B}" srcOrd="0" destOrd="3" presId="urn:microsoft.com/office/officeart/2005/8/layout/vList2"/>
    <dgm:cxn modelId="{3BFF74AC-7A15-42DE-9A87-3F2D09CB2A2E}" srcId="{7C7D5EBE-2641-4149-9AEB-4BB8A77AB802}" destId="{27387077-0787-40DA-974C-FBB13309107A}" srcOrd="0" destOrd="0" parTransId="{18CC320E-8AE0-4E9F-BDEE-2178157076EE}" sibTransId="{04763F41-BF96-4CEC-B398-5C584BCA90EE}"/>
    <dgm:cxn modelId="{2F1BF0B0-1108-4B10-ADF9-380C61B58D57}" type="presOf" srcId="{62A9FDE2-91FC-4C61-B5EA-57503B568CEA}" destId="{1D03B6C4-D259-4B1E-822C-154CE6BA7E33}" srcOrd="0" destOrd="2" presId="urn:microsoft.com/office/officeart/2005/8/layout/vList2"/>
    <dgm:cxn modelId="{99AFE0C8-F499-4F66-B92A-8B9BD8A48128}" srcId="{34BE5C6D-7EF0-49E0-8565-A65781F8D9BA}" destId="{62A9FDE2-91FC-4C61-B5EA-57503B568CEA}" srcOrd="2" destOrd="0" parTransId="{7E29D269-730B-4940-ACB5-5126F40F1F4D}" sibTransId="{71BDF4D5-7918-453B-81F6-F4DBB8AF04BA}"/>
    <dgm:cxn modelId="{FEFD29FD-5D87-43A4-920F-D8537CE9F849}" type="presOf" srcId="{27387077-0787-40DA-974C-FBB13309107A}" destId="{381420BA-4E4E-4B27-88B6-A133464D690B}" srcOrd="0" destOrd="0" presId="urn:microsoft.com/office/officeart/2005/8/layout/vList2"/>
    <dgm:cxn modelId="{C7063EFE-282E-45F7-AD13-E27AE7D7910F}" srcId="{7C7D5EBE-2641-4149-9AEB-4BB8A77AB802}" destId="{EBFF8867-2277-4CAC-A700-8096AD6C6F4C}" srcOrd="2" destOrd="0" parTransId="{7889B636-FA2D-438B-A4DA-9D5AA0323997}" sibTransId="{75BC6A7F-36AB-4DC9-B20E-7AC23439E45E}"/>
    <dgm:cxn modelId="{748BD178-A85B-452D-A394-20BFEDF6AA19}" type="presParOf" srcId="{94E15F56-47F0-4D48-864D-B83893917BEF}" destId="{F74F148C-2A0C-44B8-AB10-00D498774061}" srcOrd="0" destOrd="0" presId="urn:microsoft.com/office/officeart/2005/8/layout/vList2"/>
    <dgm:cxn modelId="{3A207CB5-5AF1-4934-ADF1-6AB8ADE8661D}" type="presParOf" srcId="{94E15F56-47F0-4D48-864D-B83893917BEF}" destId="{1D03B6C4-D259-4B1E-822C-154CE6BA7E33}" srcOrd="1" destOrd="0" presId="urn:microsoft.com/office/officeart/2005/8/layout/vList2"/>
    <dgm:cxn modelId="{0FF5C2CE-9C81-49D8-AE8F-94D7C8A18441}" type="presParOf" srcId="{94E15F56-47F0-4D48-864D-B83893917BEF}" destId="{D0BB397C-27AC-4339-81EC-6E3D0B2641FE}" srcOrd="2" destOrd="0" presId="urn:microsoft.com/office/officeart/2005/8/layout/vList2"/>
    <dgm:cxn modelId="{97F357C6-7888-4B9B-BB73-AAB75B0E72DB}" type="presParOf" srcId="{94E15F56-47F0-4D48-864D-B83893917BEF}" destId="{381420BA-4E4E-4B27-88B6-A133464D690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4F148C-2A0C-44B8-AB10-00D498774061}">
      <dsp:nvSpPr>
        <dsp:cNvPr id="0" name=""/>
        <dsp:cNvSpPr/>
      </dsp:nvSpPr>
      <dsp:spPr>
        <a:xfrm>
          <a:off x="0" y="133079"/>
          <a:ext cx="6263640" cy="111230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Bill Sponsors</a:t>
          </a:r>
        </a:p>
      </dsp:txBody>
      <dsp:txXfrm>
        <a:off x="54298" y="187377"/>
        <a:ext cx="6155044" cy="1003708"/>
      </dsp:txXfrm>
    </dsp:sp>
    <dsp:sp modelId="{1D03B6C4-D259-4B1E-822C-154CE6BA7E33}">
      <dsp:nvSpPr>
        <dsp:cNvPr id="0" name=""/>
        <dsp:cNvSpPr/>
      </dsp:nvSpPr>
      <dsp:spPr>
        <a:xfrm>
          <a:off x="0" y="1245383"/>
          <a:ext cx="6263640" cy="1506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Senate Majority Leader Fenberg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Senator Gonzales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Representative Lontine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Representative Caraveo</a:t>
          </a:r>
        </a:p>
      </dsp:txBody>
      <dsp:txXfrm>
        <a:off x="0" y="1245383"/>
        <a:ext cx="6263640" cy="1506960"/>
      </dsp:txXfrm>
    </dsp:sp>
    <dsp:sp modelId="{D0BB397C-27AC-4339-81EC-6E3D0B2641FE}">
      <dsp:nvSpPr>
        <dsp:cNvPr id="0" name=""/>
        <dsp:cNvSpPr/>
      </dsp:nvSpPr>
      <dsp:spPr>
        <a:xfrm>
          <a:off x="0" y="2752343"/>
          <a:ext cx="6263640" cy="111230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Product of Extensive Stakeholding Amongst: </a:t>
          </a:r>
        </a:p>
      </dsp:txBody>
      <dsp:txXfrm>
        <a:off x="54298" y="2806641"/>
        <a:ext cx="6155044" cy="1003708"/>
      </dsp:txXfrm>
    </dsp:sp>
    <dsp:sp modelId="{381420BA-4E4E-4B27-88B6-A133464D690B}">
      <dsp:nvSpPr>
        <dsp:cNvPr id="0" name=""/>
        <dsp:cNvSpPr/>
      </dsp:nvSpPr>
      <dsp:spPr>
        <a:xfrm>
          <a:off x="0" y="3864648"/>
          <a:ext cx="6263640" cy="1506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Secretary of State Elections Division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Colorado Clerks’ Association plus individual clerks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Major Political Parties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Voting Rights Advocates</a:t>
          </a:r>
        </a:p>
      </dsp:txBody>
      <dsp:txXfrm>
        <a:off x="0" y="3864648"/>
        <a:ext cx="6263640" cy="1506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99764-DAAE-46F4-911D-BB3D6B6DC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473263-DB4F-464D-B8A4-1F6CA5DAF9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F42A4-9211-4D7E-BE94-BDC89F007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39F0-7F8D-461E-9F11-72CA4CC610A6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152A2-7C5D-4DB5-A082-B23033C82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65719-BA2D-4D15-AA60-63DC30812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7129-5277-4573-B0E9-465BD4E86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05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C9DBC-4783-47A9-8582-1FA3C13BF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0D25F8-1B45-4791-B4FD-62C16B1FC2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C74E3-52DC-4F2E-ADBC-B993BCCEA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39F0-7F8D-461E-9F11-72CA4CC610A6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2BEC89-8439-46C8-B7CB-29199397A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745A6-FD4C-4BE2-B504-371F1C6D3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7129-5277-4573-B0E9-465BD4E86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97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3B5E42-E8BB-4BBB-89E4-66B7C24E1E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B34D1F-627F-4EA9-B231-3FAA97AC42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C20BA-AB86-41A1-9ED7-915A883A8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39F0-7F8D-461E-9F11-72CA4CC610A6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D8463-CB50-4287-A4C0-F9D3B1371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4A4CB-2ED6-43B3-AB5B-112FBF5FD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7129-5277-4573-B0E9-465BD4E86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86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6C51D-9A3F-4D52-B0E0-EC0591DD5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CE3C0-48CB-4663-93B8-0297827E9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D9EF1-66D2-4785-9128-8FDD0FAB8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39F0-7F8D-461E-9F11-72CA4CC610A6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E9A3E-A34B-4B6E-BBE5-380CABCD7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A0F6C-D638-458A-9575-8877AB7E7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7129-5277-4573-B0E9-465BD4E86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15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024FE-3D43-40EF-B6C1-2D7E4A248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18E2C-C092-41D9-A296-7FB354F99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23D1E-9FE7-40ED-BD80-9506A9FEC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39F0-7F8D-461E-9F11-72CA4CC610A6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5B7D2-82C3-43FB-8D5C-318A0814E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8A264-4CB1-46C1-9878-46B839350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7129-5277-4573-B0E9-465BD4E86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8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DD17E-703D-4AE1-AEF5-CCA03977E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99131-B0B6-468B-B45B-27A7508D95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28B8E1-2135-4F86-9077-AAD1EE56C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E4E79C-8030-4BA4-A4C9-5B726AF78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39F0-7F8D-461E-9F11-72CA4CC610A6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6D8B5C-AD2B-4879-881F-9C6A254C5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0B6BCB-930D-4DEF-94DB-1798E1D4F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7129-5277-4573-B0E9-465BD4E86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0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0324E-228C-4D4E-8760-0F13260AD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9D7CB8-805F-483C-8AAA-05562169E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A9F150-6D9D-467D-A9F8-2BA23AE194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8C3F8A-3208-479A-B4AE-F304FDAB2E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2A1150-0FC5-4B8D-AB8B-BAB7AFA726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EDFDF6-7D0B-4C63-AC1F-A8BC2A93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39F0-7F8D-461E-9F11-72CA4CC610A6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60D701-CAEB-4207-AC0D-4512AE9D2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45CDA6-5FF4-426B-99BC-768455CD6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7129-5277-4573-B0E9-465BD4E86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55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4D040-AAF2-4A8B-A616-39B9A8729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711A47-4B93-4557-830C-4CDE0D0DD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39F0-7F8D-461E-9F11-72CA4CC610A6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FA1152-D08E-4734-B278-E338BEA08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31B934-A73E-4399-A90B-9E6849833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7129-5277-4573-B0E9-465BD4E86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40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A1AE5-9F13-4D0D-A5D2-C9D022B3E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39F0-7F8D-461E-9F11-72CA4CC610A6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6532B9-E4A4-4741-9343-7525BFD7C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0F8648-A10B-4905-A167-BEFEA2F56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7129-5277-4573-B0E9-465BD4E86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21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263A6-7681-4FF5-BCA6-35CD80D36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C7A19-6398-4C67-8BCB-AF03B92A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17AB37-C267-4548-88B8-2CA70C28A5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566E63-0A68-41C4-AC96-2B455AC95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39F0-7F8D-461E-9F11-72CA4CC610A6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FAD001-2B00-4A87-84FE-E404352D0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4D4863-2EFE-47BB-B6B1-01C211436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7129-5277-4573-B0E9-465BD4E86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69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84508-5B28-402C-8770-69990B7E8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505ED6-D1A0-4231-B838-560D3068F8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0A40CA-16C5-4BB9-A2A1-3F28334B30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807DEA-47F7-42F3-92BB-C397D2749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39F0-7F8D-461E-9F11-72CA4CC610A6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F6FF41-C208-4596-88E6-BC21B1519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730852-71DF-4F34-98EA-C6C1A27C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7129-5277-4573-B0E9-465BD4E86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53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EE8295-1DFE-45F2-A481-E7C8AA0AF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D9775E-0E7C-4614-96D3-8F163E38DF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0F70D-BE05-4675-AA68-81E1E276DD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939F0-7F8D-461E-9F11-72CA4CC610A6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7DEE7B-7882-4A1D-B5DF-554003E0B1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053A3-215F-40A5-A906-9F1BB65B97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87129-5277-4573-B0E9-465BD4E86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6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8EB4905-123C-41B4-8C30-0A6FF49925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en-US" sz="5200" dirty="0">
                <a:solidFill>
                  <a:schemeClr val="tx2"/>
                </a:solidFill>
              </a:rPr>
              <a:t>Senate Bill 21-250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00FC4E-47C6-4301-83AD-10B808E950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6820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Colorado Votes Act</a:t>
            </a:r>
          </a:p>
        </p:txBody>
      </p:sp>
    </p:spTree>
    <p:extLst>
      <p:ext uri="{BB962C8B-B14F-4D97-AF65-F5344CB8AC3E}">
        <p14:creationId xmlns:p14="http://schemas.microsoft.com/office/powerpoint/2010/main" val="2522628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0CC6D0-C3EA-4986-96AE-C064D0AAC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</a:rPr>
              <a:t>Colorado Votes Act	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28A9A5B-2FC4-462B-8AE3-47DFD1B3C6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416174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2768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052B24-8948-4B2D-8A0B-560970329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Key Components of COVA	cleanup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92880-9D31-480A-870A-3F3C7ED8E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FEFFFF"/>
                </a:solidFill>
              </a:rPr>
              <a:t>Much of bill came from clean-up lists kept by SOS and clerks and voting rights groups of minor tweaks needed to Title 1</a:t>
            </a:r>
          </a:p>
          <a:p>
            <a:pPr lvl="1"/>
            <a:r>
              <a:rPr lang="en-US" dirty="0">
                <a:solidFill>
                  <a:srgbClr val="FEFFFF"/>
                </a:solidFill>
              </a:rPr>
              <a:t>Aligning deadlines</a:t>
            </a:r>
          </a:p>
          <a:p>
            <a:pPr lvl="1"/>
            <a:r>
              <a:rPr lang="en-US" dirty="0">
                <a:solidFill>
                  <a:srgbClr val="FEFFFF"/>
                </a:solidFill>
              </a:rPr>
              <a:t>Making procedures for petitioning consistent across candidate, initiative and recall petitions</a:t>
            </a:r>
          </a:p>
          <a:p>
            <a:pPr lvl="1"/>
            <a:r>
              <a:rPr lang="en-US" dirty="0">
                <a:solidFill>
                  <a:srgbClr val="FEFFFF"/>
                </a:solidFill>
              </a:rPr>
              <a:t>Cleaning up obsolete or superfluous provisions of Title 1</a:t>
            </a:r>
          </a:p>
        </p:txBody>
      </p:sp>
    </p:spTree>
    <p:extLst>
      <p:ext uri="{BB962C8B-B14F-4D97-AF65-F5344CB8AC3E}">
        <p14:creationId xmlns:p14="http://schemas.microsoft.com/office/powerpoint/2010/main" val="1726780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A98F71F-9AC2-4B7E-B8F9-68D0E5B6D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rgbClr val="FFFFFF"/>
                </a:solidFill>
              </a:rPr>
              <a:t>Key Components of COVA	Substantive Part 1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B910C-54A5-4B2E-9AD7-80A8C7AA7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8" y="885651"/>
            <a:ext cx="6525220" cy="4616849"/>
          </a:xfrm>
        </p:spPr>
        <p:txBody>
          <a:bodyPr anchor="ctr">
            <a:normAutofit/>
          </a:bodyPr>
          <a:lstStyle/>
          <a:p>
            <a:r>
              <a:rPr lang="en-US" sz="15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Allows eligible voters to register through the online voter registration using the last 4 digits of their social security number  (already allowed by paper forms).</a:t>
            </a:r>
          </a:p>
          <a:p>
            <a:r>
              <a:rPr lang="en-US" sz="15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Requires higher ed institutions to communicate with students in the spring and fall on how and when to register, and to update their registration.</a:t>
            </a:r>
          </a:p>
          <a:p>
            <a:r>
              <a:rPr lang="en-US" sz="15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Makes </a:t>
            </a:r>
            <a:r>
              <a:rPr lang="en-US" sz="15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ballot return easier and services at Voter Service and Polling centers more comprehensive. </a:t>
            </a:r>
          </a:p>
          <a:p>
            <a:pPr lvl="1"/>
            <a:r>
              <a:rPr lang="en-US" sz="15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Prohibits siting of new drop boxes at police stations in the future but keeps existing drop boxes at police stations,</a:t>
            </a:r>
          </a:p>
          <a:p>
            <a:pPr lvl="1"/>
            <a:r>
              <a:rPr lang="en-US" sz="15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15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nsures that drop boxes stay open until 7 pm  on election day throughout the state and that thos</a:t>
            </a:r>
            <a:r>
              <a:rPr lang="en-US" sz="15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in line at a drop box at 7 pm may deposit their ballot,</a:t>
            </a:r>
            <a:endParaRPr lang="en-US" sz="15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15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5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mproves signage at VSPC’s particularly those housed at large facilities, </a:t>
            </a:r>
          </a:p>
          <a:p>
            <a:pPr lvl="1"/>
            <a:r>
              <a:rPr lang="en-US" sz="15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Allows voters to cure their ballots at VSPC’s, and </a:t>
            </a:r>
          </a:p>
          <a:p>
            <a:pPr lvl="1"/>
            <a:r>
              <a:rPr lang="en-US" sz="15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Clarifies t</a:t>
            </a:r>
            <a:r>
              <a:rPr lang="en-US" sz="15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reasons a voter’s eligibility can be challenged at the polls. </a:t>
            </a:r>
          </a:p>
          <a:p>
            <a:pPr marL="457200" lvl="1" indent="0"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4196772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2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6" name="Group 2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3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A98F71F-9AC2-4B7E-B8F9-68D0E5B6D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en-US" sz="3400">
                <a:solidFill>
                  <a:srgbClr val="FFFFFF"/>
                </a:solidFill>
              </a:rPr>
              <a:t>Key Components of COVA	Substantive Part 2	</a:t>
            </a:r>
            <a:endParaRPr lang="en-US" sz="3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B910C-54A5-4B2E-9AD7-80A8C7AA7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8" y="508571"/>
            <a:ext cx="6525220" cy="5758665"/>
          </a:xfrm>
        </p:spPr>
        <p:txBody>
          <a:bodyPr anchor="ctr">
            <a:normAutofit/>
          </a:bodyPr>
          <a:lstStyle/>
          <a:p>
            <a:r>
              <a:rPr lang="en-US" sz="2000" dirty="0">
                <a:latin typeface="Century Gothic" panose="020B0502020202020204" pitchFamily="34" charset="0"/>
                <a:cs typeface="Times New Roman" panose="02020603050405020304" pitchFamily="18" charset="0"/>
              </a:rPr>
              <a:t>Adds clarity on what counts as electioneering at VSPCs and drop boxes</a:t>
            </a:r>
          </a:p>
          <a:p>
            <a:r>
              <a:rPr lang="en-US" sz="2000" dirty="0">
                <a:latin typeface="Century Gothic" panose="020B0502020202020204" pitchFamily="34" charset="0"/>
                <a:cs typeface="Times New Roman" panose="02020603050405020304" pitchFamily="18" charset="0"/>
              </a:rPr>
              <a:t>Creates additional opportunities for community input and comment on county election plans</a:t>
            </a:r>
          </a:p>
          <a:p>
            <a:r>
              <a:rPr lang="en-US" sz="2000" dirty="0">
                <a:latin typeface="Century Gothic" panose="020B0502020202020204" pitchFamily="34" charset="0"/>
                <a:cs typeface="Times New Roman" panose="02020603050405020304" pitchFamily="18" charset="0"/>
              </a:rPr>
              <a:t>Gives new flexibility to political parties for caucus and assembly if party rules allow</a:t>
            </a:r>
          </a:p>
          <a:p>
            <a:pPr marL="0" indent="0">
              <a:buNone/>
            </a:pPr>
            <a:endParaRPr lang="en-US" sz="20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xpands transparency in recall elections by:</a:t>
            </a:r>
          </a:p>
          <a:p>
            <a:pPr marL="457200" lvl="1">
              <a:spcBef>
                <a:spcPts val="0"/>
              </a:spcBef>
            </a:pPr>
            <a:r>
              <a:rPr lang="en-US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xtending the time in which a voter has to remove their signature from a petition, </a:t>
            </a:r>
          </a:p>
          <a:p>
            <a:pPr marL="457200" lvl="1">
              <a:spcBef>
                <a:spcPts val="0"/>
              </a:spcBef>
            </a:pPr>
            <a:r>
              <a:rPr lang="en-US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allowing the elected official who is being recalled to submit a statement to be included on the petition, and </a:t>
            </a:r>
          </a:p>
          <a:p>
            <a:pPr marL="457200" lvl="1">
              <a:spcBef>
                <a:spcPts val="0"/>
              </a:spcBef>
            </a:pPr>
            <a:r>
              <a:rPr lang="en-US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requiring the county clerk to estimate the cost of conducting the recall to be included on the petition.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79785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6A1CEBE328F24FBCAF434A241EA500" ma:contentTypeVersion="7" ma:contentTypeDescription="Create a new document." ma:contentTypeScope="" ma:versionID="f7cd69d57a4d6f56144943af044fedfd">
  <xsd:schema xmlns:xsd="http://www.w3.org/2001/XMLSchema" xmlns:xs="http://www.w3.org/2001/XMLSchema" xmlns:p="http://schemas.microsoft.com/office/2006/metadata/properties" xmlns:ns3="d36fbe77-6e84-43ce-9bda-85f0c517370f" xmlns:ns4="767cd4ce-ebeb-4405-bca4-a0c810e7ba12" targetNamespace="http://schemas.microsoft.com/office/2006/metadata/properties" ma:root="true" ma:fieldsID="3ba3e868bb530f9eb12ccf100168ac8e" ns3:_="" ns4:_="">
    <xsd:import namespace="d36fbe77-6e84-43ce-9bda-85f0c517370f"/>
    <xsd:import namespace="767cd4ce-ebeb-4405-bca4-a0c810e7ba1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6fbe77-6e84-43ce-9bda-85f0c517370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7cd4ce-ebeb-4405-bca4-a0c810e7ba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049711-A6A3-4D10-965E-EE72E8A4DF7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B52ED28-DB5C-49FB-A8FE-315291C420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6fbe77-6e84-43ce-9bda-85f0c517370f"/>
    <ds:schemaRef ds:uri="767cd4ce-ebeb-4405-bca4-a0c810e7ba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90B8485-6B54-4176-AF91-82A6FEB2BAF2}">
  <ds:schemaRefs>
    <ds:schemaRef ds:uri="http://schemas.microsoft.com/office/infopath/2007/PartnerControls"/>
    <ds:schemaRef ds:uri="http://schemas.microsoft.com/office/2006/documentManagement/types"/>
    <ds:schemaRef ds:uri="767cd4ce-ebeb-4405-bca4-a0c810e7ba12"/>
    <ds:schemaRef ds:uri="d36fbe77-6e84-43ce-9bda-85f0c517370f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1518</TotalTime>
  <Words>371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Times New Roman</vt:lpstr>
      <vt:lpstr>Office Theme</vt:lpstr>
      <vt:lpstr>Senate Bill 21-250</vt:lpstr>
      <vt:lpstr>Colorado Votes Act </vt:lpstr>
      <vt:lpstr>Key Components of COVA cleanup</vt:lpstr>
      <vt:lpstr>Key Components of COVA Substantive Part 1 </vt:lpstr>
      <vt:lpstr>Key Components of COVA Substantive Part 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Senate Bill 21-250</dc:title>
  <dc:creator>Martha Tierney</dc:creator>
  <cp:lastModifiedBy>John Magnino</cp:lastModifiedBy>
  <cp:revision>4</cp:revision>
  <dcterms:created xsi:type="dcterms:W3CDTF">2021-06-29T18:28:04Z</dcterms:created>
  <dcterms:modified xsi:type="dcterms:W3CDTF">2021-06-30T21:39:45Z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0x0101006F6A1CEBE328F24FBCAF434A241EA500</vt:lpwstr>
  </property>
</Properties>
</file>