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6353" r:id="rId2"/>
    <p:sldId id="6332" r:id="rId3"/>
    <p:sldId id="6356" r:id="rId4"/>
    <p:sldId id="6334" r:id="rId5"/>
    <p:sldId id="6335" r:id="rId6"/>
    <p:sldId id="6336" r:id="rId7"/>
    <p:sldId id="6357" r:id="rId8"/>
    <p:sldId id="6358" r:id="rId9"/>
    <p:sldId id="6338" r:id="rId10"/>
    <p:sldId id="6339" r:id="rId11"/>
    <p:sldId id="6340" r:id="rId12"/>
    <p:sldId id="6342" r:id="rId13"/>
    <p:sldId id="6343" r:id="rId14"/>
    <p:sldId id="6344" r:id="rId15"/>
    <p:sldId id="634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480" userDrawn="1">
          <p15:clr>
            <a:srgbClr val="A4A3A4"/>
          </p15:clr>
        </p15:guide>
        <p15:guide id="4" pos="210" userDrawn="1">
          <p15:clr>
            <a:srgbClr val="A4A3A4"/>
          </p15:clr>
        </p15:guide>
        <p15:guide id="5" pos="2464" userDrawn="1">
          <p15:clr>
            <a:srgbClr val="A4A3A4"/>
          </p15:clr>
        </p15:guide>
        <p15:guide id="6" pos="2588" userDrawn="1">
          <p15:clr>
            <a:srgbClr val="A4A3A4"/>
          </p15:clr>
        </p15:guide>
        <p15:guide id="7" pos="2712" userDrawn="1">
          <p15:clr>
            <a:srgbClr val="A4A3A4"/>
          </p15:clr>
        </p15:guide>
        <p15:guide id="8" pos="3716" userDrawn="1">
          <p15:clr>
            <a:srgbClr val="A4A3A4"/>
          </p15:clr>
        </p15:guide>
        <p15:guide id="9" pos="3960" userDrawn="1">
          <p15:clr>
            <a:srgbClr val="A4A3A4"/>
          </p15:clr>
        </p15:guide>
        <p15:guide id="10" pos="4968" userDrawn="1">
          <p15:clr>
            <a:srgbClr val="A4A3A4"/>
          </p15:clr>
        </p15:guide>
        <p15:guide id="11" pos="5088" userDrawn="1">
          <p15:clr>
            <a:srgbClr val="A4A3A4"/>
          </p15:clr>
        </p15:guide>
        <p15:guide id="12" pos="5208" userDrawn="1">
          <p15:clr>
            <a:srgbClr val="A4A3A4"/>
          </p15:clr>
        </p15:guide>
        <p15:guide id="13" pos="7470" userDrawn="1">
          <p15:clr>
            <a:srgbClr val="A4A3A4"/>
          </p15:clr>
        </p15:guide>
        <p15:guide id="14" orient="horz" pos="1056" userDrawn="1">
          <p15:clr>
            <a:srgbClr val="A4A3A4"/>
          </p15:clr>
        </p15:guide>
        <p15:guide id="15" orient="horz" pos="3912" userDrawn="1">
          <p15:clr>
            <a:srgbClr val="A4A3A4"/>
          </p15:clr>
        </p15:guide>
        <p15:guide id="16" orient="horz" pos="840" userDrawn="1">
          <p15:clr>
            <a:srgbClr val="A4A3A4"/>
          </p15:clr>
        </p15:guide>
        <p15:guide id="17" orient="horz" pos="730" userDrawn="1">
          <p15:clr>
            <a:srgbClr val="A4A3A4"/>
          </p15:clr>
        </p15:guide>
        <p15:guide id="18" orient="horz" pos="180" userDrawn="1">
          <p15:clr>
            <a:srgbClr val="A4A3A4"/>
          </p15:clr>
        </p15:guide>
        <p15:guide id="20" orient="horz" pos="4152" userDrawn="1">
          <p15:clr>
            <a:srgbClr val="A4A3A4"/>
          </p15:clr>
        </p15:guide>
        <p15:guide id="21" orient="horz" pos="2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udy Maus" initials="TM" lastIdx="103" clrIdx="0">
    <p:extLst>
      <p:ext uri="{19B8F6BF-5375-455C-9EA6-DF929625EA0E}">
        <p15:presenceInfo xmlns:p15="http://schemas.microsoft.com/office/powerpoint/2012/main" userId="S::trudy@bannerdirect.onmicrosoft.com::fa4a4bef-9727-480b-8a6e-39c4d96c29c1" providerId="AD"/>
      </p:ext>
    </p:extLst>
  </p:cmAuthor>
  <p:cmAuthor id="2" name="Bill Lawrence" initials="BL" lastIdx="45" clrIdx="1">
    <p:extLst>
      <p:ext uri="{19B8F6BF-5375-455C-9EA6-DF929625EA0E}">
        <p15:presenceInfo xmlns:p15="http://schemas.microsoft.com/office/powerpoint/2012/main" userId="S::bill@BannerDirect.onmicrosoft.com::465dcf4c-bf7c-4296-82a8-691470077135" providerId="AD"/>
      </p:ext>
    </p:extLst>
  </p:cmAuthor>
  <p:cmAuthor id="3" name="Harter, Susannah Lee Middleton (RIS-HBE)" initials="HSLM(H" lastIdx="12" clrIdx="2">
    <p:extLst>
      <p:ext uri="{19B8F6BF-5375-455C-9EA6-DF929625EA0E}">
        <p15:presenceInfo xmlns:p15="http://schemas.microsoft.com/office/powerpoint/2012/main" userId="S::HarterSM@risk.regn.net::6261f797-59d0-49b9-a190-e0b2fc29d9a5" providerId="AD"/>
      </p:ext>
    </p:extLst>
  </p:cmAuthor>
  <p:cmAuthor id="4" name="Zuskov, Diana (RIS-HBE)" initials="ZD(H" lastIdx="66" clrIdx="3">
    <p:extLst>
      <p:ext uri="{19B8F6BF-5375-455C-9EA6-DF929625EA0E}">
        <p15:presenceInfo xmlns:p15="http://schemas.microsoft.com/office/powerpoint/2012/main" userId="S::ZuskDi01@risk.regn.net::815eab24-e51b-47f0-8e10-1e3197a0d846" providerId="AD"/>
      </p:ext>
    </p:extLst>
  </p:cmAuthor>
  <p:cmAuthor id="5" name="SG" initials="SG" lastIdx="14"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6C"/>
    <a:srgbClr val="41B6E6"/>
    <a:srgbClr val="E6F5FB"/>
    <a:srgbClr val="EAE1EB"/>
    <a:srgbClr val="E0ECEF"/>
    <a:srgbClr val="FFEEE1"/>
    <a:srgbClr val="93BEC7"/>
    <a:srgbClr val="A8DBF2"/>
    <a:srgbClr val="B799BD"/>
    <a:srgbClr val="FFC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371" autoAdjust="0"/>
    <p:restoredTop sz="96556" autoAdjust="0"/>
  </p:normalViewPr>
  <p:slideViewPr>
    <p:cSldViewPr snapToGrid="0" showGuides="1">
      <p:cViewPr varScale="1">
        <p:scale>
          <a:sx n="86" d="100"/>
          <a:sy n="86" d="100"/>
        </p:scale>
        <p:origin x="955" y="58"/>
      </p:cViewPr>
      <p:guideLst>
        <p:guide pos="3840"/>
        <p:guide orient="horz" pos="480"/>
        <p:guide pos="210"/>
        <p:guide pos="2464"/>
        <p:guide pos="2588"/>
        <p:guide pos="2712"/>
        <p:guide pos="3716"/>
        <p:guide pos="3960"/>
        <p:guide pos="4968"/>
        <p:guide pos="5088"/>
        <p:guide pos="5208"/>
        <p:guide pos="7470"/>
        <p:guide orient="horz" pos="1056"/>
        <p:guide orient="horz" pos="3912"/>
        <p:guide orient="horz" pos="840"/>
        <p:guide orient="horz" pos="730"/>
        <p:guide orient="horz" pos="180"/>
        <p:guide orient="horz" pos="4152"/>
        <p:guide orient="horz" pos="216"/>
      </p:guideLst>
    </p:cSldViewPr>
  </p:slideViewPr>
  <p:outlineViewPr>
    <p:cViewPr>
      <p:scale>
        <a:sx n="33" d="100"/>
        <a:sy n="33" d="100"/>
      </p:scale>
      <p:origin x="0" y="0"/>
    </p:cViewPr>
  </p:outlineViewPr>
  <p:notesTextViewPr>
    <p:cViewPr>
      <p:scale>
        <a:sx n="85" d="100"/>
        <a:sy n="85" d="100"/>
      </p:scale>
      <p:origin x="0" y="0"/>
    </p:cViewPr>
  </p:notesTextViewPr>
  <p:notesViewPr>
    <p:cSldViewPr snapToGrid="0" showGuides="1">
      <p:cViewPr varScale="1">
        <p:scale>
          <a:sx n="63" d="100"/>
          <a:sy n="63" d="100"/>
        </p:scale>
        <p:origin x="954" y="78"/>
      </p:cViewPr>
      <p:guideLst/>
    </p:cSldViewPr>
  </p:notesViewPr>
  <p:gridSpacing cx="73152" cy="73152"/>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612D69-37D6-47F9-9FBF-78BA1B518B1D}" type="datetimeFigureOut">
              <a:rPr lang="en-US" smtClean="0"/>
              <a:t>10/27/2022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B84644-64EA-42E9-BD0C-BC2B08945399}" type="slidenum">
              <a:rPr lang="en-US" smtClean="0"/>
              <a:t>‹#›</a:t>
            </a:fld>
            <a:endParaRPr lang="en-US" dirty="0"/>
          </a:p>
        </p:txBody>
      </p:sp>
    </p:spTree>
    <p:extLst>
      <p:ext uri="{BB962C8B-B14F-4D97-AF65-F5344CB8AC3E}">
        <p14:creationId xmlns:p14="http://schemas.microsoft.com/office/powerpoint/2010/main" val="814731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Source Sans Pro"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Source Sans Pro" pitchFamily="34" charset="0"/>
              </a:defRPr>
            </a:lvl1pPr>
          </a:lstStyle>
          <a:p>
            <a:fld id="{C68AA442-D501-45E2-853C-A470ED7BF4CE}" type="datetimeFigureOut">
              <a:rPr lang="en-US" smtClean="0"/>
              <a:pPr/>
              <a:t>10/27/2022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Source Sans Pro"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Source Sans Pro" pitchFamily="34" charset="0"/>
              </a:defRPr>
            </a:lvl1pPr>
          </a:lstStyle>
          <a:p>
            <a:fld id="{6DB52B82-67E1-49BD-A200-A7033A7B0C1C}" type="slidenum">
              <a:rPr lang="en-US" smtClean="0"/>
              <a:pPr/>
              <a:t>‹#›</a:t>
            </a:fld>
            <a:endParaRPr lang="en-US" dirty="0"/>
          </a:p>
        </p:txBody>
      </p:sp>
    </p:spTree>
    <p:extLst>
      <p:ext uri="{BB962C8B-B14F-4D97-AF65-F5344CB8AC3E}">
        <p14:creationId xmlns:p14="http://schemas.microsoft.com/office/powerpoint/2010/main" val="140631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ource Sans Pro" pitchFamily="34" charset="0"/>
        <a:ea typeface="+mn-ea"/>
        <a:cs typeface="+mn-cs"/>
      </a:defRPr>
    </a:lvl1pPr>
    <a:lvl2pPr marL="457200" algn="l" defTabSz="914400" rtl="0" eaLnBrk="1" latinLnBrk="0" hangingPunct="1">
      <a:defRPr sz="1200" kern="1200">
        <a:solidFill>
          <a:schemeClr val="tx1"/>
        </a:solidFill>
        <a:latin typeface="Source Sans Pro" pitchFamily="34" charset="0"/>
        <a:ea typeface="+mn-ea"/>
        <a:cs typeface="+mn-cs"/>
      </a:defRPr>
    </a:lvl2pPr>
    <a:lvl3pPr marL="914400" algn="l" defTabSz="914400" rtl="0" eaLnBrk="1" latinLnBrk="0" hangingPunct="1">
      <a:defRPr sz="1200" kern="1200">
        <a:solidFill>
          <a:schemeClr val="tx1"/>
        </a:solidFill>
        <a:latin typeface="Source Sans Pro" pitchFamily="34" charset="0"/>
        <a:ea typeface="+mn-ea"/>
        <a:cs typeface="+mn-cs"/>
      </a:defRPr>
    </a:lvl3pPr>
    <a:lvl4pPr marL="1371600" algn="l" defTabSz="914400" rtl="0" eaLnBrk="1" latinLnBrk="0" hangingPunct="1">
      <a:defRPr sz="1200" kern="1200">
        <a:solidFill>
          <a:schemeClr val="tx1"/>
        </a:solidFill>
        <a:latin typeface="Source Sans Pro" pitchFamily="34" charset="0"/>
        <a:ea typeface="+mn-ea"/>
        <a:cs typeface="+mn-cs"/>
      </a:defRPr>
    </a:lvl4pPr>
    <a:lvl5pPr marL="1828800" algn="l" defTabSz="914400" rtl="0" eaLnBrk="1" latinLnBrk="0" hangingPunct="1">
      <a:defRPr sz="1200" kern="1200">
        <a:solidFill>
          <a:schemeClr val="tx1"/>
        </a:solidFill>
        <a:latin typeface="Source Sans Pro"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we have streamlined some of the processes and workflows from the past, the fact is that the Claims Industry is still basically doing the same things albeit differently. How many of you have heard the saying, “what got you here won’t get you there?” That saying could apply to our claims processes and what the future holds. What we know is that your current claims processes are less efficient than needed to face the coming changes brought on by changing customer expectations, driverless vehicles, and introduction of new medical providers driven into the P&amp;C claims market by the continued advancement of the Affordable Care Act. What we know is that the staffing challenges predicted as early as 2007 are now coming to fruition – your most tenured reps upon whom you relied to handle claims with great efficiency and to recognized potential fraud and subrogation opportunities are aging out of the industry and fewer quality candidates are choosing to enter the Claims market. If you do find one, they expect to have the most advanced tools with which to carry out their jobs. If you don’t have those tools, they are willing to leave to work for those who do. And finally, the number and sophistication of fraud cases is increasing, and your approach and tools used to identify that fraud must evolve or you will become a prime target for exploitation. </a:t>
            </a:r>
          </a:p>
          <a:p>
            <a:endParaRPr lang="en-US" dirty="0"/>
          </a:p>
          <a:p>
            <a:r>
              <a:rPr lang="en-US" dirty="0"/>
              <a:t>So, what does doing different things rather than doing things differently look like? As an example, I would like to use something as mundane as deciding what to cook for dinner</a:t>
            </a:r>
          </a:p>
          <a:p>
            <a:endParaRPr lang="en-US" dirty="0"/>
          </a:p>
          <a:p>
            <a:endParaRPr lang="en-US" dirty="0"/>
          </a:p>
        </p:txBody>
      </p:sp>
      <p:sp>
        <p:nvSpPr>
          <p:cNvPr id="4" name="Slide Number Placeholder 3"/>
          <p:cNvSpPr>
            <a:spLocks noGrp="1"/>
          </p:cNvSpPr>
          <p:nvPr>
            <p:ph type="sldNum" sz="quarter" idx="5"/>
          </p:nvPr>
        </p:nvSpPr>
        <p:spPr/>
        <p:txBody>
          <a:bodyPr/>
          <a:lstStyle/>
          <a:p>
            <a:fld id="{6DB52B82-67E1-49BD-A200-A7033A7B0C1C}" type="slidenum">
              <a:rPr lang="en-US" smtClean="0"/>
              <a:pPr/>
              <a:t>6</a:t>
            </a:fld>
            <a:endParaRPr lang="en-US" dirty="0"/>
          </a:p>
        </p:txBody>
      </p:sp>
    </p:spTree>
    <p:extLst>
      <p:ext uri="{BB962C8B-B14F-4D97-AF65-F5344CB8AC3E}">
        <p14:creationId xmlns:p14="http://schemas.microsoft.com/office/powerpoint/2010/main" val="11537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ea typeface="ＭＳ Ｐゴシック" pitchFamily="-112" charset="-128"/>
              </a:rPr>
              <a:t>Put</a:t>
            </a:r>
            <a:r>
              <a:rPr lang="en-US" baseline="0" dirty="0">
                <a:ea typeface="ＭＳ Ｐゴシック" pitchFamily="-112" charset="-128"/>
              </a:rPr>
              <a:t> in the front</a:t>
            </a:r>
            <a:endParaRPr lang="en-US" dirty="0">
              <a:ea typeface="ＭＳ Ｐゴシック" pitchFamily="-112" charset="-128"/>
            </a:endParaRPr>
          </a:p>
          <a:p>
            <a:endParaRPr lang="en-US" sz="1100" kern="1200" dirty="0">
              <a:solidFill>
                <a:schemeClr val="tx1"/>
              </a:solidFill>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fld id="{6DB52B82-67E1-49BD-A200-A7033A7B0C1C}" type="slidenum">
              <a:rPr lang="en-US" smtClean="0"/>
              <a:pPr/>
              <a:t>9</a:t>
            </a:fld>
            <a:endParaRPr lang="en-US" dirty="0"/>
          </a:p>
        </p:txBody>
      </p:sp>
    </p:spTree>
    <p:extLst>
      <p:ext uri="{BB962C8B-B14F-4D97-AF65-F5344CB8AC3E}">
        <p14:creationId xmlns:p14="http://schemas.microsoft.com/office/powerpoint/2010/main" val="612658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of meal-planning, shopping and identifying the right ingredients, and cooking the meal can be broken down into three activities &lt;key word art&gt;. </a:t>
            </a:r>
            <a:r>
              <a:rPr lang="en-US" i="1" dirty="0"/>
              <a:t>Tie them together</a:t>
            </a:r>
          </a:p>
          <a:p>
            <a:endParaRPr lang="en-US" dirty="0"/>
          </a:p>
          <a:p>
            <a:r>
              <a:rPr lang="en-US" dirty="0"/>
              <a:t>The same is true in Claims processing. While we all know that an activity that may need to be completed on one claim may not need to be done on another, the fact is that these three activities almost always occur on every claim. </a:t>
            </a:r>
          </a:p>
          <a:p>
            <a:endParaRPr lang="en-US" dirty="0"/>
          </a:p>
          <a:p>
            <a:pPr marL="228600" indent="-228600">
              <a:buFont typeface="+mj-lt"/>
              <a:buAutoNum type="arabicPeriod"/>
            </a:pPr>
            <a:r>
              <a:rPr lang="en-US" dirty="0"/>
              <a:t>Acquire data – FNOL process, recorded statement, inspections, medical bills, etc.</a:t>
            </a:r>
          </a:p>
          <a:p>
            <a:pPr marL="228600" indent="-228600">
              <a:buFont typeface="+mj-lt"/>
              <a:buAutoNum type="arabicPeriod"/>
            </a:pPr>
            <a:r>
              <a:rPr lang="en-US" dirty="0"/>
              <a:t>Analyze data</a:t>
            </a:r>
          </a:p>
          <a:p>
            <a:pPr marL="228600" indent="-228600">
              <a:buFont typeface="+mj-lt"/>
              <a:buAutoNum type="arabicPeriod"/>
            </a:pPr>
            <a:r>
              <a:rPr lang="en-US" dirty="0"/>
              <a:t>Act on data</a:t>
            </a:r>
          </a:p>
          <a:p>
            <a:pPr marL="0" indent="0">
              <a:buFont typeface="+mj-lt"/>
              <a:buNone/>
            </a:pPr>
            <a:endParaRPr lang="en-US" dirty="0"/>
          </a:p>
          <a:p>
            <a:endParaRPr lang="en-US" dirty="0"/>
          </a:p>
        </p:txBody>
      </p:sp>
      <p:sp>
        <p:nvSpPr>
          <p:cNvPr id="4" name="Slide Number Placeholder 3"/>
          <p:cNvSpPr>
            <a:spLocks noGrp="1"/>
          </p:cNvSpPr>
          <p:nvPr>
            <p:ph type="sldNum" sz="quarter" idx="5"/>
          </p:nvPr>
        </p:nvSpPr>
        <p:spPr/>
        <p:txBody>
          <a:bodyPr/>
          <a:lstStyle/>
          <a:p>
            <a:fld id="{6DB52B82-67E1-49BD-A200-A7033A7B0C1C}" type="slidenum">
              <a:rPr lang="en-US" smtClean="0"/>
              <a:pPr/>
              <a:t>10</a:t>
            </a:fld>
            <a:endParaRPr lang="en-US" dirty="0"/>
          </a:p>
        </p:txBody>
      </p:sp>
    </p:spTree>
    <p:extLst>
      <p:ext uri="{BB962C8B-B14F-4D97-AF65-F5344CB8AC3E}">
        <p14:creationId xmlns:p14="http://schemas.microsoft.com/office/powerpoint/2010/main" val="1601557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we have streamlined some of the processes and workflows from the past, the fact is that the Claims Industry is still basically doing the same things albeit differently. How many of you have heard the saying, “what got you here won’t get you there?” That saying could apply to our claims processes and what the future holds. What we know is that your current claims processes are less efficient than needed to face the coming changes brought on by changing customer expectations, driverless vehicles, and introduction of new medical providers driven into the P&amp;C claims market by the continued advancement of the Affordable Care Act. What we know is that the staffing challenges predicted as early as 2007 are now coming to fruition – your most tenured reps upon whom you relied to handle claims with great efficiency and to recognized potential fraud and subrogation opportunities are aging out of the industry and fewer quality candidates are choosing to enter the Claims market. If you do find one, they expect to have the most advanced tools with which to carry out their jobs. If you don’t have those tools, they are willing to leave to work for those who do. And finally, the number and sophistication of fraud cases is increasing, and your approach and tools used to identify that fraud must evolve or you will become a prime target for exploitation. </a:t>
            </a:r>
          </a:p>
          <a:p>
            <a:endParaRPr lang="en-US" dirty="0"/>
          </a:p>
          <a:p>
            <a:r>
              <a:rPr lang="en-US" dirty="0"/>
              <a:t>So, what does doing different things rather than doing things differently look like? As an example, I would like to use something as mundane as deciding what to cook for dinner</a:t>
            </a:r>
          </a:p>
          <a:p>
            <a:endParaRPr lang="en-US" dirty="0"/>
          </a:p>
          <a:p>
            <a:endParaRPr lang="en-US" dirty="0"/>
          </a:p>
        </p:txBody>
      </p:sp>
      <p:sp>
        <p:nvSpPr>
          <p:cNvPr id="4" name="Slide Number Placeholder 3"/>
          <p:cNvSpPr>
            <a:spLocks noGrp="1"/>
          </p:cNvSpPr>
          <p:nvPr>
            <p:ph type="sldNum" sz="quarter" idx="5"/>
          </p:nvPr>
        </p:nvSpPr>
        <p:spPr/>
        <p:txBody>
          <a:bodyPr/>
          <a:lstStyle/>
          <a:p>
            <a:fld id="{6DB52B82-67E1-49BD-A200-A7033A7B0C1C}" type="slidenum">
              <a:rPr lang="en-US" smtClean="0"/>
              <a:pPr/>
              <a:t>12</a:t>
            </a:fld>
            <a:endParaRPr lang="en-US" dirty="0"/>
          </a:p>
        </p:txBody>
      </p:sp>
    </p:spTree>
    <p:extLst>
      <p:ext uri="{BB962C8B-B14F-4D97-AF65-F5344CB8AC3E}">
        <p14:creationId xmlns:p14="http://schemas.microsoft.com/office/powerpoint/2010/main" val="1971026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Full Framework 1">
    <p:spTree>
      <p:nvGrpSpPr>
        <p:cNvPr id="1" name=""/>
        <p:cNvGrpSpPr/>
        <p:nvPr/>
      </p:nvGrpSpPr>
      <p:grpSpPr>
        <a:xfrm>
          <a:off x="0" y="0"/>
          <a:ext cx="0" cy="0"/>
          <a:chOff x="0" y="0"/>
          <a:chExt cx="0" cy="0"/>
        </a:xfrm>
      </p:grpSpPr>
      <p:sp>
        <p:nvSpPr>
          <p:cNvPr id="19" name="Rectangle 18"/>
          <p:cNvSpPr/>
          <p:nvPr userDrawn="1"/>
        </p:nvSpPr>
        <p:spPr>
          <a:xfrm>
            <a:off x="4521200" y="542925"/>
            <a:ext cx="5842000" cy="355282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3" name="Subtitle 2"/>
          <p:cNvSpPr>
            <a:spLocks noGrp="1"/>
          </p:cNvSpPr>
          <p:nvPr>
            <p:ph type="subTitle" idx="1" hasCustomPrompt="1"/>
          </p:nvPr>
        </p:nvSpPr>
        <p:spPr>
          <a:xfrm>
            <a:off x="603625" y="5088845"/>
            <a:ext cx="2050299" cy="841186"/>
          </a:xfrm>
        </p:spPr>
        <p:txBody>
          <a:bodyPr lIns="0" tIns="0" rIns="0" bIns="0">
            <a:noAutofit/>
          </a:bodyPr>
          <a:lstStyle>
            <a:lvl1pPr marL="0" indent="0" algn="l" defTabSz="914400" rtl="0" eaLnBrk="1" latinLnBrk="0" hangingPunct="1">
              <a:lnSpc>
                <a:spcPct val="90000"/>
              </a:lnSpc>
              <a:spcBef>
                <a:spcPts val="300"/>
              </a:spcBef>
              <a:buClr>
                <a:schemeClr val="accent1"/>
              </a:buClr>
              <a:buFont typeface="Arial" panose="020B0604020202020204" pitchFamily="34" charset="0"/>
              <a:buNone/>
              <a:defRPr lang="en-US" sz="1600" b="0" i="0" baseline="0" dirty="0">
                <a:latin typeface="Source Sans Pro Light" panose="020B04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Presenter</a:t>
            </a:r>
          </a:p>
          <a:p>
            <a:r>
              <a:rPr lang="en-US" dirty="0"/>
              <a:t>Position / Title</a:t>
            </a:r>
          </a:p>
          <a:p>
            <a:pPr marL="0" lvl="0" indent="0" algn="l" defTabSz="914400" rtl="0" eaLnBrk="1" latinLnBrk="0" hangingPunct="1">
              <a:lnSpc>
                <a:spcPct val="90000"/>
              </a:lnSpc>
              <a:spcBef>
                <a:spcPts val="300"/>
              </a:spcBef>
              <a:buClr>
                <a:schemeClr val="accent1"/>
              </a:buClr>
              <a:buFont typeface="Arial" panose="020B0604020202020204" pitchFamily="34" charset="0"/>
              <a:buNone/>
            </a:pPr>
            <a:r>
              <a:rPr lang="en-US" i="0" dirty="0"/>
              <a:t>Department / Vertical</a:t>
            </a:r>
          </a:p>
        </p:txBody>
      </p:sp>
      <p:sp>
        <p:nvSpPr>
          <p:cNvPr id="12" name="Rectangle 11">
            <a:extLst>
              <a:ext uri="{FF2B5EF4-FFF2-40B4-BE49-F238E27FC236}">
                <a16:creationId xmlns:a16="http://schemas.microsoft.com/office/drawing/2014/main" id="{F89139BA-BEFB-AE4E-8942-C9702613F121}"/>
              </a:ext>
            </a:extLst>
          </p:cNvPr>
          <p:cNvSpPr/>
          <p:nvPr userDrawn="1"/>
        </p:nvSpPr>
        <p:spPr>
          <a:xfrm>
            <a:off x="1628775" y="1249769"/>
            <a:ext cx="6979444" cy="355282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Tree>
    <p:extLst>
      <p:ext uri="{BB962C8B-B14F-4D97-AF65-F5344CB8AC3E}">
        <p14:creationId xmlns:p14="http://schemas.microsoft.com/office/powerpoint/2010/main" val="338093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433" userDrawn="1">
          <p15:clr>
            <a:srgbClr val="FBAE40"/>
          </p15:clr>
        </p15:guide>
        <p15:guide id="1" pos="354" userDrawn="1">
          <p15:clr>
            <a:srgbClr val="FBAE40"/>
          </p15:clr>
        </p15:guide>
        <p15:guide id="2" pos="7200">
          <p15:clr>
            <a:srgbClr val="FBAE40"/>
          </p15:clr>
        </p15:guide>
        <p15:guide id="3" pos="747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6549" y="292608"/>
            <a:ext cx="11513969" cy="874319"/>
          </a:xfrm>
        </p:spPr>
        <p:txBody>
          <a:bodyPr/>
          <a:lstStyle>
            <a:lvl1pPr>
              <a:defRPr sz="3200" b="0" i="0">
                <a:solidFill>
                  <a:srgbClr val="002060"/>
                </a:solidFill>
                <a:latin typeface="Source Sans Pro Light" panose="020B0403030403020204" pitchFamily="34" charset="0"/>
                <a:ea typeface="Source Sans Pro Light" panose="020B04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defRPr lang="en-US" sz="1800" kern="1200" dirty="0" smtClean="0">
                <a:solidFill>
                  <a:schemeClr val="tx1"/>
                </a:solidFill>
                <a:latin typeface="+mn-lt"/>
                <a:ea typeface="+mn-ea"/>
                <a:cs typeface="+mn-cs"/>
              </a:defRPr>
            </a:lvl1pPr>
            <a:lvl2pPr>
              <a:spcBef>
                <a:spcPts val="600"/>
              </a:spcBef>
              <a:defRPr/>
            </a:lvl2pPr>
            <a:lvl3pPr>
              <a:spcBef>
                <a:spcPts val="600"/>
              </a:spcBef>
              <a:defRPr/>
            </a:lvl3pPr>
          </a:lstStyle>
          <a:p>
            <a:pPr marL="228600" lvl="0" indent="-228600" algn="l" defTabSz="914400" rtl="0" eaLnBrk="1" latinLnBrk="0" hangingPunct="1">
              <a:lnSpc>
                <a:spcPct val="90000"/>
              </a:lnSpc>
              <a:spcBef>
                <a:spcPts val="1400"/>
              </a:spcBef>
              <a:buClr>
                <a:srgbClr val="E12726"/>
              </a:buClr>
              <a:buFont typeface="Arial" panose="020B0604020202020204" pitchFamily="34" charset="0"/>
              <a:buChar cha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452482" y="6313721"/>
            <a:ext cx="398036" cy="365125"/>
          </a:xfrm>
        </p:spPr>
        <p:txBody>
          <a:bodyPr vert="horz" lIns="0" tIns="0" rIns="0" bIns="0" rtlCol="0" anchor="ctr"/>
          <a:lstStyle>
            <a:lvl1pPr algn="r">
              <a:defRPr lang="en-US" smtClean="0"/>
            </a:lvl1pPr>
          </a:lstStyle>
          <a:p>
            <a:fld id="{6FE306A7-A228-4E07-8D4E-C1DA2C3F3993}" type="slidenum">
              <a:rPr lang="en-US" smtClean="0"/>
              <a:pPr/>
              <a:t>‹#›</a:t>
            </a:fld>
            <a:endParaRPr lang="en-US" dirty="0"/>
          </a:p>
        </p:txBody>
      </p:sp>
      <p:pic>
        <p:nvPicPr>
          <p:cNvPr id="4" name="Picture 3">
            <a:extLst>
              <a:ext uri="{FF2B5EF4-FFF2-40B4-BE49-F238E27FC236}">
                <a16:creationId xmlns:a16="http://schemas.microsoft.com/office/drawing/2014/main" id="{1200D6D8-A226-4023-8B49-8948F75F93B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8640" y="6305488"/>
            <a:ext cx="2326361" cy="381590"/>
          </a:xfrm>
          <a:prstGeom prst="rect">
            <a:avLst/>
          </a:prstGeom>
        </p:spPr>
      </p:pic>
      <p:sp>
        <p:nvSpPr>
          <p:cNvPr id="5" name="Footer Placeholder 4">
            <a:extLst>
              <a:ext uri="{FF2B5EF4-FFF2-40B4-BE49-F238E27FC236}">
                <a16:creationId xmlns:a16="http://schemas.microsoft.com/office/drawing/2014/main" id="{34F4C992-953E-5229-24B9-9FCC92D85DB4}"/>
              </a:ext>
            </a:extLst>
          </p:cNvPr>
          <p:cNvSpPr>
            <a:spLocks noGrp="1"/>
          </p:cNvSpPr>
          <p:nvPr>
            <p:ph type="ftr" sz="quarter" idx="3"/>
          </p:nvPr>
        </p:nvSpPr>
        <p:spPr>
          <a:xfrm>
            <a:off x="6916566" y="6321953"/>
            <a:ext cx="4535916" cy="365125"/>
          </a:xfrm>
          <a:prstGeom prst="rect">
            <a:avLst/>
          </a:prstGeom>
        </p:spPr>
        <p:txBody>
          <a:bodyPr vert="horz" lIns="0" tIns="0" rIns="0" bIns="0" rtlCol="0" anchor="ctr"/>
          <a:lstStyle>
            <a:lvl1pPr algn="r">
              <a:defRPr kumimoji="0" lang="en-US" sz="1050" b="0" i="0" u="none" strike="noStrike" kern="1200" cap="none" spc="0" normalizeH="0" baseline="0" dirty="0">
                <a:ln>
                  <a:noFill/>
                </a:ln>
                <a:solidFill>
                  <a:prstClr val="black">
                    <a:lumMod val="50000"/>
                    <a:lumOff val="50000"/>
                  </a:prstClr>
                </a:solidFill>
                <a:effectLst/>
                <a:uLnTx/>
                <a:uFillTx/>
                <a:latin typeface="Source Sans Pro" pitchFamily="34" charset="0"/>
                <a:ea typeface="+mn-ea"/>
                <a:cs typeface="+mn-cs"/>
              </a:defRPr>
            </a:lvl1pPr>
          </a:lstStyle>
          <a:p>
            <a:r>
              <a:rPr lang="en-US" dirty="0"/>
              <a:t>© 2022 LexisNexis. All rights reserved.</a:t>
            </a:r>
          </a:p>
        </p:txBody>
      </p:sp>
      <p:grpSp>
        <p:nvGrpSpPr>
          <p:cNvPr id="7" name="Group 6">
            <a:extLst>
              <a:ext uri="{FF2B5EF4-FFF2-40B4-BE49-F238E27FC236}">
                <a16:creationId xmlns:a16="http://schemas.microsoft.com/office/drawing/2014/main" id="{40ADD4C6-93CB-0790-1119-C972245FA249}"/>
              </a:ext>
            </a:extLst>
          </p:cNvPr>
          <p:cNvGrpSpPr/>
          <p:nvPr userDrawn="1"/>
        </p:nvGrpSpPr>
        <p:grpSpPr>
          <a:xfrm>
            <a:off x="5343257" y="6342272"/>
            <a:ext cx="1524000" cy="365125"/>
            <a:chOff x="2064627" y="6372751"/>
            <a:chExt cx="1379613" cy="365125"/>
          </a:xfrm>
        </p:grpSpPr>
        <p:sp>
          <p:nvSpPr>
            <p:cNvPr id="8" name="Footer Placeholder 4">
              <a:extLst>
                <a:ext uri="{FF2B5EF4-FFF2-40B4-BE49-F238E27FC236}">
                  <a16:creationId xmlns:a16="http://schemas.microsoft.com/office/drawing/2014/main" id="{6416982D-3267-E565-F3A3-A053E2159714}"/>
                </a:ext>
              </a:extLst>
            </p:cNvPr>
            <p:cNvSpPr txBox="1">
              <a:spLocks/>
            </p:cNvSpPr>
            <p:nvPr userDrawn="1"/>
          </p:nvSpPr>
          <p:spPr>
            <a:xfrm>
              <a:off x="2064627" y="6372751"/>
              <a:ext cx="1379613" cy="365125"/>
            </a:xfrm>
            <a:prstGeom prst="rect">
              <a:avLst/>
            </a:prstGeom>
          </p:spPr>
          <p:txBody>
            <a:bodyPr vert="horz" lIns="91440" tIns="45720" rIns="91440" bIns="45720" rtlCol="0" anchor="ct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100" b="1" i="0" kern="1200" cap="all" spc="200" baseline="0">
                  <a:solidFill>
                    <a:srgbClr val="00437C"/>
                  </a:solidFill>
                  <a:latin typeface="Source Sans Pro" panose="020B0503030403020204" pitchFamily="34" charset="0"/>
                  <a:ea typeface="Source Sans Pro" panose="020B050303040302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25" b="0" dirty="0">
                  <a:solidFill>
                    <a:schemeClr val="tx1">
                      <a:lumMod val="65000"/>
                      <a:lumOff val="35000"/>
                    </a:schemeClr>
                  </a:solidFill>
                </a:rPr>
                <a:t>confidential</a:t>
              </a:r>
            </a:p>
          </p:txBody>
        </p:sp>
        <p:sp>
          <p:nvSpPr>
            <p:cNvPr id="9" name="Rectangle 8">
              <a:extLst>
                <a:ext uri="{FF2B5EF4-FFF2-40B4-BE49-F238E27FC236}">
                  <a16:creationId xmlns:a16="http://schemas.microsoft.com/office/drawing/2014/main" id="{58FDD8F9-B0ED-9E2B-B962-23F464F292FF}"/>
                </a:ext>
              </a:extLst>
            </p:cNvPr>
            <p:cNvSpPr/>
            <p:nvPr userDrawn="1"/>
          </p:nvSpPr>
          <p:spPr>
            <a:xfrm>
              <a:off x="2069130" y="6415783"/>
              <a:ext cx="1336221" cy="266286"/>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65000"/>
                    <a:lumOff val="35000"/>
                  </a:schemeClr>
                </a:solidFill>
              </a:endParaRPr>
            </a:p>
          </p:txBody>
        </p:sp>
      </p:grpSp>
    </p:spTree>
    <p:extLst>
      <p:ext uri="{BB962C8B-B14F-4D97-AF65-F5344CB8AC3E}">
        <p14:creationId xmlns:p14="http://schemas.microsoft.com/office/powerpoint/2010/main" val="397267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452482" y="6313721"/>
            <a:ext cx="398036" cy="365125"/>
          </a:xfrm>
        </p:spPr>
        <p:txBody>
          <a:bodyPr vert="horz" lIns="0" tIns="0" rIns="0" bIns="0" rtlCol="0" anchor="ctr"/>
          <a:lstStyle>
            <a:lvl1pPr algn="r">
              <a:defRPr lang="en-US" smtClean="0"/>
            </a:lvl1pPr>
          </a:lstStyle>
          <a:p>
            <a:fld id="{6FE306A7-A228-4E07-8D4E-C1DA2C3F3993}" type="slidenum">
              <a:rPr lang="en-US" smtClean="0"/>
              <a:pPr/>
              <a:t>‹#›</a:t>
            </a:fld>
            <a:endParaRPr lang="en-US" dirty="0"/>
          </a:p>
        </p:txBody>
      </p:sp>
      <p:pic>
        <p:nvPicPr>
          <p:cNvPr id="4" name="Picture 3">
            <a:extLst>
              <a:ext uri="{FF2B5EF4-FFF2-40B4-BE49-F238E27FC236}">
                <a16:creationId xmlns:a16="http://schemas.microsoft.com/office/drawing/2014/main" id="{1200D6D8-A226-4023-8B49-8948F75F93B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8640" y="6305488"/>
            <a:ext cx="2326361" cy="381590"/>
          </a:xfrm>
          <a:prstGeom prst="rect">
            <a:avLst/>
          </a:prstGeom>
        </p:spPr>
      </p:pic>
      <p:sp>
        <p:nvSpPr>
          <p:cNvPr id="5" name="Footer Placeholder 4">
            <a:extLst>
              <a:ext uri="{FF2B5EF4-FFF2-40B4-BE49-F238E27FC236}">
                <a16:creationId xmlns:a16="http://schemas.microsoft.com/office/drawing/2014/main" id="{34F4C992-953E-5229-24B9-9FCC92D85DB4}"/>
              </a:ext>
            </a:extLst>
          </p:cNvPr>
          <p:cNvSpPr>
            <a:spLocks noGrp="1"/>
          </p:cNvSpPr>
          <p:nvPr>
            <p:ph type="ftr" sz="quarter" idx="3"/>
          </p:nvPr>
        </p:nvSpPr>
        <p:spPr>
          <a:xfrm>
            <a:off x="6916566" y="6321953"/>
            <a:ext cx="4535916" cy="365125"/>
          </a:xfrm>
          <a:prstGeom prst="rect">
            <a:avLst/>
          </a:prstGeom>
        </p:spPr>
        <p:txBody>
          <a:bodyPr vert="horz" lIns="0" tIns="0" rIns="0" bIns="0" rtlCol="0" anchor="ctr"/>
          <a:lstStyle>
            <a:lvl1pPr algn="r">
              <a:defRPr kumimoji="0" lang="en-US" sz="1050" b="0" i="0" u="none" strike="noStrike" kern="1200" cap="none" spc="0" normalizeH="0" baseline="0" dirty="0">
                <a:ln>
                  <a:noFill/>
                </a:ln>
                <a:solidFill>
                  <a:prstClr val="black">
                    <a:lumMod val="50000"/>
                    <a:lumOff val="50000"/>
                  </a:prstClr>
                </a:solidFill>
                <a:effectLst/>
                <a:uLnTx/>
                <a:uFillTx/>
                <a:latin typeface="Source Sans Pro" pitchFamily="34" charset="0"/>
                <a:ea typeface="+mn-ea"/>
                <a:cs typeface="+mn-cs"/>
              </a:defRPr>
            </a:lvl1pPr>
          </a:lstStyle>
          <a:p>
            <a:r>
              <a:rPr lang="en-US" dirty="0"/>
              <a:t>© 2022 LexisNexis. All rights reserved.</a:t>
            </a:r>
          </a:p>
        </p:txBody>
      </p:sp>
      <p:sp>
        <p:nvSpPr>
          <p:cNvPr id="9" name="Text Placeholder 8">
            <a:extLst>
              <a:ext uri="{FF2B5EF4-FFF2-40B4-BE49-F238E27FC236}">
                <a16:creationId xmlns:a16="http://schemas.microsoft.com/office/drawing/2014/main" id="{404F7A70-DFC4-BCDE-BAE2-A064FF26FED8}"/>
              </a:ext>
            </a:extLst>
          </p:cNvPr>
          <p:cNvSpPr>
            <a:spLocks noGrp="1"/>
          </p:cNvSpPr>
          <p:nvPr>
            <p:ph type="body" sz="quarter" idx="13"/>
          </p:nvPr>
        </p:nvSpPr>
        <p:spPr>
          <a:xfrm>
            <a:off x="479425" y="3262489"/>
            <a:ext cx="10166350" cy="553156"/>
          </a:xfrm>
        </p:spPr>
        <p:txBody>
          <a:bodyPr lIns="0" tIns="0" rIns="0" bIns="0">
            <a:noAutofit/>
          </a:bodyPr>
          <a:lstStyle>
            <a:lvl1pPr marL="0" indent="0">
              <a:buFontTx/>
              <a:buNone/>
              <a:defRPr sz="3600" b="0" i="0">
                <a:latin typeface="Source Sans Pro Light" panose="020B0403030403020204" pitchFamily="34" charset="0"/>
                <a:ea typeface="Source Sans Pro Light" panose="020B0403030403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grpSp>
        <p:nvGrpSpPr>
          <p:cNvPr id="10" name="Group 9">
            <a:extLst>
              <a:ext uri="{FF2B5EF4-FFF2-40B4-BE49-F238E27FC236}">
                <a16:creationId xmlns:a16="http://schemas.microsoft.com/office/drawing/2014/main" id="{BC901E5B-9AC4-B3F8-3D63-6656F281BD77}"/>
              </a:ext>
            </a:extLst>
          </p:cNvPr>
          <p:cNvGrpSpPr/>
          <p:nvPr userDrawn="1"/>
        </p:nvGrpSpPr>
        <p:grpSpPr>
          <a:xfrm>
            <a:off x="5343257" y="6342272"/>
            <a:ext cx="1524000" cy="365125"/>
            <a:chOff x="2064627" y="6372751"/>
            <a:chExt cx="1379613" cy="365125"/>
          </a:xfrm>
        </p:grpSpPr>
        <p:sp>
          <p:nvSpPr>
            <p:cNvPr id="11" name="Footer Placeholder 4">
              <a:extLst>
                <a:ext uri="{FF2B5EF4-FFF2-40B4-BE49-F238E27FC236}">
                  <a16:creationId xmlns:a16="http://schemas.microsoft.com/office/drawing/2014/main" id="{F27DBF22-EF6C-2D71-E1F5-3971A1C6AA97}"/>
                </a:ext>
              </a:extLst>
            </p:cNvPr>
            <p:cNvSpPr txBox="1">
              <a:spLocks/>
            </p:cNvSpPr>
            <p:nvPr userDrawn="1"/>
          </p:nvSpPr>
          <p:spPr>
            <a:xfrm>
              <a:off x="2064627" y="6372751"/>
              <a:ext cx="1379613" cy="365125"/>
            </a:xfrm>
            <a:prstGeom prst="rect">
              <a:avLst/>
            </a:prstGeom>
          </p:spPr>
          <p:txBody>
            <a:bodyPr vert="horz" lIns="91440" tIns="45720" rIns="91440" bIns="45720" rtlCol="0" anchor="ct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100" b="1" i="0" kern="1200" cap="all" spc="200" baseline="0">
                  <a:solidFill>
                    <a:srgbClr val="00437C"/>
                  </a:solidFill>
                  <a:latin typeface="Source Sans Pro" panose="020B0503030403020204" pitchFamily="34" charset="0"/>
                  <a:ea typeface="Source Sans Pro" panose="020B050303040302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25" b="0" dirty="0">
                  <a:solidFill>
                    <a:schemeClr val="tx1">
                      <a:lumMod val="65000"/>
                      <a:lumOff val="35000"/>
                    </a:schemeClr>
                  </a:solidFill>
                </a:rPr>
                <a:t>confidential</a:t>
              </a:r>
            </a:p>
          </p:txBody>
        </p:sp>
        <p:sp>
          <p:nvSpPr>
            <p:cNvPr id="12" name="Rectangle 11">
              <a:extLst>
                <a:ext uri="{FF2B5EF4-FFF2-40B4-BE49-F238E27FC236}">
                  <a16:creationId xmlns:a16="http://schemas.microsoft.com/office/drawing/2014/main" id="{57B02FC1-9E08-AF5B-43D5-E1DB6F6AFFA0}"/>
                </a:ext>
              </a:extLst>
            </p:cNvPr>
            <p:cNvSpPr/>
            <p:nvPr userDrawn="1"/>
          </p:nvSpPr>
          <p:spPr>
            <a:xfrm>
              <a:off x="2069130" y="6415783"/>
              <a:ext cx="1336221" cy="266286"/>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65000"/>
                    <a:lumOff val="35000"/>
                  </a:schemeClr>
                </a:solidFill>
              </a:endParaRPr>
            </a:p>
          </p:txBody>
        </p:sp>
      </p:grpSp>
    </p:spTree>
    <p:extLst>
      <p:ext uri="{BB962C8B-B14F-4D97-AF65-F5344CB8AC3E}">
        <p14:creationId xmlns:p14="http://schemas.microsoft.com/office/powerpoint/2010/main" val="61510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 Not Use Layouts Past This">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36549" y="2694582"/>
            <a:ext cx="11513969" cy="1468836"/>
          </a:xfrm>
        </p:spPr>
        <p:txBody>
          <a:bodyPr/>
          <a:lstStyle>
            <a:lvl1pPr algn="ctr">
              <a:defRPr sz="5400" baseline="0">
                <a:solidFill>
                  <a:schemeClr val="bg1"/>
                </a:solidFill>
              </a:defRPr>
            </a:lvl1pPr>
          </a:lstStyle>
          <a:p>
            <a:r>
              <a:rPr lang="en-US" dirty="0"/>
              <a:t>Do Not Use Any Layouts</a:t>
            </a:r>
            <a:br>
              <a:rPr lang="en-US" dirty="0"/>
            </a:br>
            <a:r>
              <a:rPr lang="en-US" dirty="0"/>
              <a:t>Past This One</a:t>
            </a:r>
          </a:p>
        </p:txBody>
      </p:sp>
    </p:spTree>
    <p:extLst>
      <p:ext uri="{BB962C8B-B14F-4D97-AF65-F5344CB8AC3E}">
        <p14:creationId xmlns:p14="http://schemas.microsoft.com/office/powerpoint/2010/main" val="156795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6549" y="288923"/>
            <a:ext cx="11513969" cy="874319"/>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336549" y="1341037"/>
            <a:ext cx="11522076" cy="4831163"/>
          </a:xfrm>
          <a:prstGeom prst="rect">
            <a:avLst/>
          </a:prstGeom>
        </p:spPr>
        <p:txBody>
          <a:bodyPr vert="horz" lIns="91440" tIns="45720" rIns="91440" bIns="45720" rtlCol="0">
            <a:normAutofit/>
          </a:bodyPr>
          <a:lstStyle/>
          <a:p>
            <a:pPr lvl="0"/>
            <a:r>
              <a:rPr lang="en-US" dirty="0"/>
              <a:t>Click to edit Master text styles</a:t>
            </a:r>
          </a:p>
          <a:p>
            <a:pPr marL="685800" lvl="1" indent="-228600" algn="l" defTabSz="914400" rtl="0" eaLnBrk="1" latinLnBrk="0" hangingPunct="1">
              <a:lnSpc>
                <a:spcPct val="90000"/>
              </a:lnSpc>
              <a:spcBef>
                <a:spcPts val="600"/>
              </a:spcBef>
              <a:buClr>
                <a:prstClr val="black">
                  <a:lumMod val="75000"/>
                  <a:lumOff val="25000"/>
                </a:prstClr>
              </a:buClr>
              <a:buFont typeface="Arial" panose="020B0604020202020204" pitchFamily="34" charset="0"/>
              <a:buChar char="•"/>
            </a:pPr>
            <a:r>
              <a:rPr lang="en-US" dirty="0"/>
              <a:t>Second level</a:t>
            </a:r>
          </a:p>
          <a:p>
            <a:pPr marL="1143000" lvl="2" indent="-228600" algn="l" defTabSz="914400" rtl="0" eaLnBrk="1" latinLnBrk="0" hangingPunct="1">
              <a:lnSpc>
                <a:spcPct val="90000"/>
              </a:lnSpc>
              <a:spcBef>
                <a:spcPts val="600"/>
              </a:spcBef>
              <a:buClr>
                <a:prstClr val="black">
                  <a:lumMod val="75000"/>
                  <a:lumOff val="25000"/>
                </a:prstClr>
              </a:buClr>
              <a:buFont typeface="Arial" panose="020B0604020202020204" pitchFamily="34" charset="0"/>
              <a:buChar char="•"/>
            </a:pPr>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916566" y="6251605"/>
            <a:ext cx="4535916" cy="365125"/>
          </a:xfrm>
          <a:prstGeom prst="rect">
            <a:avLst/>
          </a:prstGeom>
        </p:spPr>
        <p:txBody>
          <a:bodyPr vert="horz" lIns="0" tIns="0" rIns="0" bIns="0" rtlCol="0" anchor="ctr"/>
          <a:lstStyle>
            <a:lvl1pPr algn="r">
              <a:defRPr kumimoji="0" lang="en-US" sz="1200" b="0" i="0" u="none" strike="noStrike" kern="1200" cap="none" spc="0" normalizeH="0" baseline="0" dirty="0">
                <a:ln>
                  <a:noFill/>
                </a:ln>
                <a:solidFill>
                  <a:prstClr val="black">
                    <a:lumMod val="50000"/>
                    <a:lumOff val="50000"/>
                  </a:prstClr>
                </a:solidFill>
                <a:effectLst/>
                <a:uLnTx/>
                <a:uFillTx/>
                <a:latin typeface="Source Sans Pro" pitchFamily="34" charset="0"/>
                <a:ea typeface="+mn-ea"/>
                <a:cs typeface="+mn-cs"/>
              </a:defRPr>
            </a:lvl1pPr>
          </a:lstStyle>
          <a:p>
            <a:r>
              <a:rPr lang="en-US"/>
              <a:t>© 2022 LexisNexis. All rights reserved.</a:t>
            </a:r>
            <a:endParaRPr lang="en-US" dirty="0"/>
          </a:p>
        </p:txBody>
      </p:sp>
      <p:sp>
        <p:nvSpPr>
          <p:cNvPr id="6" name="Slide Number Placeholder 5"/>
          <p:cNvSpPr>
            <a:spLocks noGrp="1"/>
          </p:cNvSpPr>
          <p:nvPr>
            <p:ph type="sldNum" sz="quarter" idx="4"/>
          </p:nvPr>
        </p:nvSpPr>
        <p:spPr>
          <a:xfrm>
            <a:off x="11452482" y="6251605"/>
            <a:ext cx="398036" cy="365125"/>
          </a:xfrm>
          <a:prstGeom prst="rect">
            <a:avLst/>
          </a:prstGeom>
        </p:spPr>
        <p:txBody>
          <a:bodyPr vert="horz" lIns="0" tIns="0" rIns="0" bIns="0" rtlCol="0" anchor="ctr"/>
          <a:lstStyle>
            <a:lvl1pPr algn="ctr">
              <a:defRPr kumimoji="0" lang="en-US" sz="1100" b="0" i="0" u="none" strike="noStrike" kern="1200" cap="none" spc="0" normalizeH="0" baseline="0" smtClean="0">
                <a:ln>
                  <a:noFill/>
                </a:ln>
                <a:solidFill>
                  <a:schemeClr val="tx1">
                    <a:lumMod val="65000"/>
                    <a:lumOff val="35000"/>
                  </a:schemeClr>
                </a:solidFill>
                <a:effectLst/>
                <a:uLnTx/>
                <a:uFillTx/>
                <a:latin typeface="Source Sans Pro" pitchFamily="34" charset="0"/>
                <a:ea typeface="+mn-ea"/>
                <a:cs typeface="+mn-cs"/>
              </a:defRPr>
            </a:lvl1pPr>
          </a:lstStyle>
          <a:p>
            <a:pPr algn="r"/>
            <a:fld id="{6FE306A7-A228-4E07-8D4E-C1DA2C3F3993}" type="slidenum">
              <a:rPr lang="en-US" smtClean="0"/>
              <a:pPr algn="r"/>
              <a:t>‹#›</a:t>
            </a:fld>
            <a:endParaRPr lang="en-US" dirty="0"/>
          </a:p>
        </p:txBody>
      </p:sp>
    </p:spTree>
    <p:extLst>
      <p:ext uri="{BB962C8B-B14F-4D97-AF65-F5344CB8AC3E}">
        <p14:creationId xmlns:p14="http://schemas.microsoft.com/office/powerpoint/2010/main" val="822610439"/>
      </p:ext>
    </p:extLst>
  </p:cSld>
  <p:clrMap bg1="lt1" tx1="dk1" bg2="lt2" tx2="dk2" accent1="accent1" accent2="accent2" accent3="accent3" accent4="accent4" accent5="accent5" accent6="accent6" hlink="hlink" folHlink="folHlink"/>
  <p:sldLayoutIdLst>
    <p:sldLayoutId id="2147483676" r:id="rId1"/>
    <p:sldLayoutId id="2147483650" r:id="rId2"/>
    <p:sldLayoutId id="2147483677" r:id="rId3"/>
    <p:sldLayoutId id="2147483666"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marL="0" algn="l" defTabSz="914400" rtl="0" eaLnBrk="1" latinLnBrk="0" hangingPunct="1">
        <a:lnSpc>
          <a:spcPct val="90000"/>
        </a:lnSpc>
        <a:spcBef>
          <a:spcPct val="0"/>
        </a:spcBef>
        <a:buNone/>
        <a:defRPr lang="en-US" sz="2600" kern="1200" dirty="0" smtClean="0">
          <a:solidFill>
            <a:schemeClr val="accent1"/>
          </a:solidFill>
          <a:latin typeface="+mn-lt"/>
          <a:ea typeface="+mn-ea"/>
          <a:cs typeface="+mn-cs"/>
        </a:defRPr>
      </a:lvl1pPr>
    </p:titleStyle>
    <p:bodyStyle>
      <a:lvl1pPr marL="228600" indent="-228600" algn="l" defTabSz="914400" rtl="0" eaLnBrk="1" latinLnBrk="0" hangingPunct="1">
        <a:lnSpc>
          <a:spcPct val="90000"/>
        </a:lnSpc>
        <a:spcBef>
          <a:spcPts val="1400"/>
        </a:spcBef>
        <a:buClr>
          <a:srgbClr val="E12726"/>
        </a:buClr>
        <a:buFont typeface="Arial" panose="020B0604020202020204" pitchFamily="34" charset="0"/>
        <a:buChar char="•"/>
        <a:defRPr lang="en-US" sz="18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prstClr val="black"/>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prstClr val="black"/>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3" Type="http://schemas.openxmlformats.org/officeDocument/2006/relationships/image" Target="../media/image25.png"/><Relationship Id="rId7" Type="http://schemas.openxmlformats.org/officeDocument/2006/relationships/image" Target="../media/image29.svg"/><Relationship Id="rId12" Type="http://schemas.openxmlformats.org/officeDocument/2006/relationships/image" Target="../media/image34.png"/><Relationship Id="rId17" Type="http://schemas.openxmlformats.org/officeDocument/2006/relationships/image" Target="../media/image39.svg"/><Relationship Id="rId2" Type="http://schemas.openxmlformats.org/officeDocument/2006/relationships/notesSlide" Target="../notesSlides/notesSlide4.xml"/><Relationship Id="rId16"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png"/><Relationship Id="rId15" Type="http://schemas.openxmlformats.org/officeDocument/2006/relationships/image" Target="../media/image3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6.png"/></Relationships>
</file>

<file path=ppt/slides/_rels/slide1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wikihow.com/Check-if-a-Company-Is-Genuin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BB81AB0-CC4D-08F7-7F03-D687AA34133C}"/>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6" name="Rectangle 5">
            <a:extLst>
              <a:ext uri="{FF2B5EF4-FFF2-40B4-BE49-F238E27FC236}">
                <a16:creationId xmlns:a16="http://schemas.microsoft.com/office/drawing/2014/main" id="{F012A1A6-C693-6BC3-8FCE-BCC1A95BD3E9}"/>
              </a:ext>
            </a:extLst>
          </p:cNvPr>
          <p:cNvSpPr/>
          <p:nvPr/>
        </p:nvSpPr>
        <p:spPr>
          <a:xfrm>
            <a:off x="0" y="16932"/>
            <a:ext cx="8677835" cy="6841068"/>
          </a:xfrm>
          <a:prstGeom prst="rect">
            <a:avLst/>
          </a:prstGeom>
          <a:gradFill>
            <a:gsLst>
              <a:gs pos="0">
                <a:schemeClr val="tx1"/>
              </a:gs>
              <a:gs pos="100000">
                <a:srgbClr val="002060">
                  <a:alpha val="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2" name="TextBox 1">
            <a:extLst>
              <a:ext uri="{FF2B5EF4-FFF2-40B4-BE49-F238E27FC236}">
                <a16:creationId xmlns:a16="http://schemas.microsoft.com/office/drawing/2014/main" id="{DA29725F-2E44-337D-DAC7-E28F0AF68E5F}"/>
              </a:ext>
            </a:extLst>
          </p:cNvPr>
          <p:cNvSpPr txBox="1"/>
          <p:nvPr/>
        </p:nvSpPr>
        <p:spPr>
          <a:xfrm>
            <a:off x="665749" y="1976578"/>
            <a:ext cx="7047015" cy="1643527"/>
          </a:xfrm>
          <a:prstGeom prst="rect">
            <a:avLst/>
          </a:prstGeom>
          <a:noFill/>
        </p:spPr>
        <p:txBody>
          <a:bodyPr wrap="square" lIns="0" rtlCol="0">
            <a:spAutoFit/>
          </a:bodyPr>
          <a:lstStyle/>
          <a:p>
            <a:pPr>
              <a:lnSpc>
                <a:spcPct val="90000"/>
              </a:lnSpc>
            </a:pPr>
            <a:r>
              <a:rPr lang="en-US" sz="4200" spc="-50" dirty="0">
                <a:solidFill>
                  <a:schemeClr val="bg1"/>
                </a:solidFill>
                <a:latin typeface="Source Sans Pro Light" panose="020B0403030403020204" pitchFamily="34" charset="0"/>
                <a:ea typeface="Source Sans Pro Light" panose="020B0403030403020204" pitchFamily="34" charset="0"/>
              </a:rPr>
              <a:t>SOS Business Registry </a:t>
            </a:r>
            <a:br>
              <a:rPr lang="en-US" sz="4200" spc="-50" dirty="0">
                <a:solidFill>
                  <a:schemeClr val="bg1"/>
                </a:solidFill>
                <a:latin typeface="Source Sans Pro Light" panose="020B0403030403020204" pitchFamily="34" charset="0"/>
                <a:ea typeface="Source Sans Pro Light" panose="020B0403030403020204" pitchFamily="34" charset="0"/>
              </a:rPr>
            </a:br>
            <a:r>
              <a:rPr lang="en-US" sz="4200" spc="-50" dirty="0">
                <a:solidFill>
                  <a:schemeClr val="bg1"/>
                </a:solidFill>
                <a:latin typeface="Source Sans Pro Light" panose="020B0403030403020204" pitchFamily="34" charset="0"/>
                <a:ea typeface="Source Sans Pro Light" panose="020B0403030403020204" pitchFamily="34" charset="0"/>
              </a:rPr>
              <a:t>and ID Verification</a:t>
            </a:r>
          </a:p>
          <a:p>
            <a:pPr>
              <a:lnSpc>
                <a:spcPct val="90000"/>
              </a:lnSpc>
            </a:pPr>
            <a:r>
              <a:rPr lang="en-US" sz="2800" b="1" spc="-50" dirty="0">
                <a:solidFill>
                  <a:schemeClr val="bg1"/>
                </a:solidFill>
                <a:latin typeface="Source Sans Pro Semibold" panose="020B0503030403020204" pitchFamily="34" charset="0"/>
                <a:ea typeface="Source Sans Pro Semibold" panose="020B0503030403020204" pitchFamily="34" charset="0"/>
              </a:rPr>
              <a:t>The value of checking and verifying Identities</a:t>
            </a:r>
          </a:p>
        </p:txBody>
      </p:sp>
      <p:sp>
        <p:nvSpPr>
          <p:cNvPr id="5" name="TextBox 4">
            <a:extLst>
              <a:ext uri="{FF2B5EF4-FFF2-40B4-BE49-F238E27FC236}">
                <a16:creationId xmlns:a16="http://schemas.microsoft.com/office/drawing/2014/main" id="{15278B86-FC8D-BE48-AE5F-1B015ECD0692}"/>
              </a:ext>
            </a:extLst>
          </p:cNvPr>
          <p:cNvSpPr txBox="1"/>
          <p:nvPr/>
        </p:nvSpPr>
        <p:spPr>
          <a:xfrm>
            <a:off x="665749" y="5120984"/>
            <a:ext cx="3851238" cy="215444"/>
          </a:xfrm>
          <a:prstGeom prst="rect">
            <a:avLst/>
          </a:prstGeom>
          <a:noFill/>
        </p:spPr>
        <p:txBody>
          <a:bodyPr wrap="square" lIns="0" tIns="0" rIns="0" bIns="0" rtlCol="0">
            <a:spAutoFit/>
          </a:bodyPr>
          <a:lstStyle/>
          <a:p>
            <a:r>
              <a:rPr lang="en-US" sz="1400" dirty="0">
                <a:solidFill>
                  <a:schemeClr val="bg1"/>
                </a:solidFill>
                <a:ea typeface="Source Sans Pro Light" panose="020B0403030403020204" pitchFamily="34" charset="0"/>
              </a:rPr>
              <a:t>October 2022</a:t>
            </a:r>
          </a:p>
        </p:txBody>
      </p:sp>
      <p:pic>
        <p:nvPicPr>
          <p:cNvPr id="3" name="Picture 2">
            <a:extLst>
              <a:ext uri="{FF2B5EF4-FFF2-40B4-BE49-F238E27FC236}">
                <a16:creationId xmlns:a16="http://schemas.microsoft.com/office/drawing/2014/main" id="{2663BBD7-90BF-D6D8-39CA-D0A139397E7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9835" y="5866404"/>
            <a:ext cx="3891702" cy="461619"/>
          </a:xfrm>
          <a:prstGeom prst="rect">
            <a:avLst/>
          </a:prstGeom>
        </p:spPr>
      </p:pic>
      <p:cxnSp>
        <p:nvCxnSpPr>
          <p:cNvPr id="10" name="Straight Connector 9">
            <a:extLst>
              <a:ext uri="{FF2B5EF4-FFF2-40B4-BE49-F238E27FC236}">
                <a16:creationId xmlns:a16="http://schemas.microsoft.com/office/drawing/2014/main" id="{73E50A18-ADEF-0C4D-52CB-DAC1CA2F5406}"/>
              </a:ext>
            </a:extLst>
          </p:cNvPr>
          <p:cNvCxnSpPr/>
          <p:nvPr/>
        </p:nvCxnSpPr>
        <p:spPr>
          <a:xfrm>
            <a:off x="665749" y="3801035"/>
            <a:ext cx="6613592"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91C4ECF-84A1-2D47-BA76-0484B5976B2D}"/>
              </a:ext>
            </a:extLst>
          </p:cNvPr>
          <p:cNvSpPr txBox="1"/>
          <p:nvPr/>
        </p:nvSpPr>
        <p:spPr>
          <a:xfrm>
            <a:off x="665749" y="4160345"/>
            <a:ext cx="4264925" cy="492443"/>
          </a:xfrm>
          <a:prstGeom prst="rect">
            <a:avLst/>
          </a:prstGeom>
          <a:noFill/>
        </p:spPr>
        <p:txBody>
          <a:bodyPr wrap="square" lIns="0" tIns="0" rIns="0" bIns="0" rtlCol="0">
            <a:spAutoFit/>
          </a:bodyPr>
          <a:lstStyle/>
          <a:p>
            <a:r>
              <a:rPr lang="en-US" sz="1600" dirty="0">
                <a:solidFill>
                  <a:schemeClr val="bg1"/>
                </a:solidFill>
                <a:latin typeface="Source Sans Pro Light" panose="020B0403030403020204" pitchFamily="34" charset="0"/>
                <a:ea typeface="Source Sans Pro Light" panose="020B0403030403020204" pitchFamily="34" charset="0"/>
              </a:rPr>
              <a:t>Larry Benson, Author of Fraud of the Day &amp; Director of Strategic Alliances, LexisNexis® Risk Solutions</a:t>
            </a:r>
          </a:p>
        </p:txBody>
      </p:sp>
    </p:spTree>
    <p:extLst>
      <p:ext uri="{BB962C8B-B14F-4D97-AF65-F5344CB8AC3E}">
        <p14:creationId xmlns:p14="http://schemas.microsoft.com/office/powerpoint/2010/main" val="217924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4DA3A-3597-9AAD-BB56-AFA8F04DDADB}"/>
              </a:ext>
            </a:extLst>
          </p:cNvPr>
          <p:cNvSpPr>
            <a:spLocks noGrp="1"/>
          </p:cNvSpPr>
          <p:nvPr>
            <p:ph type="title"/>
          </p:nvPr>
        </p:nvSpPr>
        <p:spPr/>
        <p:txBody>
          <a:bodyPr/>
          <a:lstStyle/>
          <a:p>
            <a:r>
              <a:rPr lang="en-US" dirty="0"/>
              <a:t>Sought After Identities by Identity Thieves</a:t>
            </a:r>
          </a:p>
        </p:txBody>
      </p:sp>
      <p:sp>
        <p:nvSpPr>
          <p:cNvPr id="4" name="Slide Number Placeholder 3">
            <a:extLst>
              <a:ext uri="{FF2B5EF4-FFF2-40B4-BE49-F238E27FC236}">
                <a16:creationId xmlns:a16="http://schemas.microsoft.com/office/drawing/2014/main" id="{749EB248-E671-6F38-1496-25A2E8AC93FC}"/>
              </a:ext>
            </a:extLst>
          </p:cNvPr>
          <p:cNvSpPr>
            <a:spLocks noGrp="1"/>
          </p:cNvSpPr>
          <p:nvPr>
            <p:ph type="sldNum" sz="quarter" idx="12"/>
          </p:nvPr>
        </p:nvSpPr>
        <p:spPr/>
        <p:txBody>
          <a:bodyPr/>
          <a:lstStyle/>
          <a:p>
            <a:fld id="{6FE306A7-A228-4E07-8D4E-C1DA2C3F3993}" type="slidenum">
              <a:rPr lang="en-US" smtClean="0"/>
              <a:pPr/>
              <a:t>10</a:t>
            </a:fld>
            <a:endParaRPr lang="en-US" dirty="0"/>
          </a:p>
        </p:txBody>
      </p:sp>
      <p:sp>
        <p:nvSpPr>
          <p:cNvPr id="5" name="Footer Placeholder 4">
            <a:extLst>
              <a:ext uri="{FF2B5EF4-FFF2-40B4-BE49-F238E27FC236}">
                <a16:creationId xmlns:a16="http://schemas.microsoft.com/office/drawing/2014/main" id="{2797AA07-54ED-675D-EFB6-92099920FFC2}"/>
              </a:ext>
            </a:extLst>
          </p:cNvPr>
          <p:cNvSpPr>
            <a:spLocks noGrp="1"/>
          </p:cNvSpPr>
          <p:nvPr>
            <p:ph type="ftr" sz="quarter" idx="3"/>
          </p:nvPr>
        </p:nvSpPr>
        <p:spPr/>
        <p:txBody>
          <a:bodyPr/>
          <a:lstStyle/>
          <a:p>
            <a:r>
              <a:rPr lang="en-US"/>
              <a:t>© 2022 LexisNexis. All rights reserved.</a:t>
            </a:r>
            <a:endParaRPr lang="en-US" dirty="0"/>
          </a:p>
        </p:txBody>
      </p:sp>
      <p:grpSp>
        <p:nvGrpSpPr>
          <p:cNvPr id="6" name="Group 5">
            <a:extLst>
              <a:ext uri="{FF2B5EF4-FFF2-40B4-BE49-F238E27FC236}">
                <a16:creationId xmlns:a16="http://schemas.microsoft.com/office/drawing/2014/main" id="{A36B4403-364D-316C-9254-1720902E2BB7}"/>
              </a:ext>
            </a:extLst>
          </p:cNvPr>
          <p:cNvGrpSpPr/>
          <p:nvPr/>
        </p:nvGrpSpPr>
        <p:grpSpPr>
          <a:xfrm>
            <a:off x="8676062" y="1667633"/>
            <a:ext cx="3515938" cy="3948274"/>
            <a:chOff x="8676062" y="1460854"/>
            <a:chExt cx="3515938" cy="3948274"/>
          </a:xfrm>
        </p:grpSpPr>
        <p:sp>
          <p:nvSpPr>
            <p:cNvPr id="7" name="Rectangle 120">
              <a:extLst>
                <a:ext uri="{FF2B5EF4-FFF2-40B4-BE49-F238E27FC236}">
                  <a16:creationId xmlns:a16="http://schemas.microsoft.com/office/drawing/2014/main" id="{654BEA41-A164-A72C-72FC-BA54313FBC86}"/>
                </a:ext>
              </a:extLst>
            </p:cNvPr>
            <p:cNvSpPr/>
            <p:nvPr/>
          </p:nvSpPr>
          <p:spPr>
            <a:xfrm>
              <a:off x="10508123" y="3943628"/>
              <a:ext cx="1683877" cy="1465500"/>
            </a:xfrm>
            <a:custGeom>
              <a:avLst/>
              <a:gdLst>
                <a:gd name="connsiteX0" fmla="*/ 0 w 740833"/>
                <a:gd name="connsiteY0" fmla="*/ 0 h 359834"/>
                <a:gd name="connsiteX1" fmla="*/ 740833 w 740833"/>
                <a:gd name="connsiteY1" fmla="*/ 0 h 359834"/>
                <a:gd name="connsiteX2" fmla="*/ 740833 w 740833"/>
                <a:gd name="connsiteY2" fmla="*/ 359834 h 359834"/>
                <a:gd name="connsiteX3" fmla="*/ 0 w 740833"/>
                <a:gd name="connsiteY3" fmla="*/ 359834 h 359834"/>
                <a:gd name="connsiteX4" fmla="*/ 0 w 740833"/>
                <a:gd name="connsiteY4" fmla="*/ 0 h 359834"/>
                <a:gd name="connsiteX0" fmla="*/ 0 w 1240366"/>
                <a:gd name="connsiteY0" fmla="*/ 143933 h 359834"/>
                <a:gd name="connsiteX1" fmla="*/ 1240366 w 1240366"/>
                <a:gd name="connsiteY1" fmla="*/ 0 h 359834"/>
                <a:gd name="connsiteX2" fmla="*/ 1240366 w 1240366"/>
                <a:gd name="connsiteY2" fmla="*/ 359834 h 359834"/>
                <a:gd name="connsiteX3" fmla="*/ 499533 w 1240366"/>
                <a:gd name="connsiteY3" fmla="*/ 359834 h 359834"/>
                <a:gd name="connsiteX4" fmla="*/ 0 w 1240366"/>
                <a:gd name="connsiteY4" fmla="*/ 143933 h 359834"/>
                <a:gd name="connsiteX0" fmla="*/ 0 w 1240366"/>
                <a:gd name="connsiteY0" fmla="*/ 474133 h 690034"/>
                <a:gd name="connsiteX1" fmla="*/ 613833 w 1240366"/>
                <a:gd name="connsiteY1" fmla="*/ 0 h 690034"/>
                <a:gd name="connsiteX2" fmla="*/ 1240366 w 1240366"/>
                <a:gd name="connsiteY2" fmla="*/ 690034 h 690034"/>
                <a:gd name="connsiteX3" fmla="*/ 499533 w 1240366"/>
                <a:gd name="connsiteY3" fmla="*/ 690034 h 690034"/>
                <a:gd name="connsiteX4" fmla="*/ 0 w 1240366"/>
                <a:gd name="connsiteY4" fmla="*/ 474133 h 690034"/>
                <a:gd name="connsiteX0" fmla="*/ 0 w 1104899"/>
                <a:gd name="connsiteY0" fmla="*/ 474133 h 690034"/>
                <a:gd name="connsiteX1" fmla="*/ 613833 w 1104899"/>
                <a:gd name="connsiteY1" fmla="*/ 0 h 690034"/>
                <a:gd name="connsiteX2" fmla="*/ 1104899 w 1104899"/>
                <a:gd name="connsiteY2" fmla="*/ 237067 h 690034"/>
                <a:gd name="connsiteX3" fmla="*/ 499533 w 1104899"/>
                <a:gd name="connsiteY3" fmla="*/ 690034 h 690034"/>
                <a:gd name="connsiteX4" fmla="*/ 0 w 1104899"/>
                <a:gd name="connsiteY4" fmla="*/ 474133 h 690034"/>
                <a:gd name="connsiteX0" fmla="*/ 0 w 1104899"/>
                <a:gd name="connsiteY0" fmla="*/ 325967 h 541868"/>
                <a:gd name="connsiteX1" fmla="*/ 605367 w 1104899"/>
                <a:gd name="connsiteY1" fmla="*/ 0 h 541868"/>
                <a:gd name="connsiteX2" fmla="*/ 1104899 w 1104899"/>
                <a:gd name="connsiteY2" fmla="*/ 88901 h 541868"/>
                <a:gd name="connsiteX3" fmla="*/ 499533 w 1104899"/>
                <a:gd name="connsiteY3" fmla="*/ 541868 h 541868"/>
                <a:gd name="connsiteX4" fmla="*/ 0 w 1104899"/>
                <a:gd name="connsiteY4" fmla="*/ 325967 h 541868"/>
                <a:gd name="connsiteX0" fmla="*/ 0 w 1104899"/>
                <a:gd name="connsiteY0" fmla="*/ 465667 h 681568"/>
                <a:gd name="connsiteX1" fmla="*/ 609600 w 1104899"/>
                <a:gd name="connsiteY1" fmla="*/ 0 h 681568"/>
                <a:gd name="connsiteX2" fmla="*/ 1104899 w 1104899"/>
                <a:gd name="connsiteY2" fmla="*/ 228601 h 681568"/>
                <a:gd name="connsiteX3" fmla="*/ 499533 w 1104899"/>
                <a:gd name="connsiteY3" fmla="*/ 681568 h 681568"/>
                <a:gd name="connsiteX4" fmla="*/ 0 w 1104899"/>
                <a:gd name="connsiteY4" fmla="*/ 465667 h 681568"/>
                <a:gd name="connsiteX0" fmla="*/ 0 w 935565"/>
                <a:gd name="connsiteY0" fmla="*/ 393700 h 681568"/>
                <a:gd name="connsiteX1" fmla="*/ 440266 w 935565"/>
                <a:gd name="connsiteY1" fmla="*/ 0 h 681568"/>
                <a:gd name="connsiteX2" fmla="*/ 935565 w 935565"/>
                <a:gd name="connsiteY2" fmla="*/ 228601 h 681568"/>
                <a:gd name="connsiteX3" fmla="*/ 330199 w 935565"/>
                <a:gd name="connsiteY3" fmla="*/ 681568 h 681568"/>
                <a:gd name="connsiteX4" fmla="*/ 0 w 935565"/>
                <a:gd name="connsiteY4" fmla="*/ 393700 h 681568"/>
                <a:gd name="connsiteX0" fmla="*/ 0 w 1104899"/>
                <a:gd name="connsiteY0" fmla="*/ 448733 h 681568"/>
                <a:gd name="connsiteX1" fmla="*/ 609600 w 1104899"/>
                <a:gd name="connsiteY1" fmla="*/ 0 h 681568"/>
                <a:gd name="connsiteX2" fmla="*/ 1104899 w 1104899"/>
                <a:gd name="connsiteY2" fmla="*/ 228601 h 681568"/>
                <a:gd name="connsiteX3" fmla="*/ 499533 w 1104899"/>
                <a:gd name="connsiteY3" fmla="*/ 681568 h 681568"/>
                <a:gd name="connsiteX4" fmla="*/ 0 w 1104899"/>
                <a:gd name="connsiteY4" fmla="*/ 448733 h 681568"/>
                <a:gd name="connsiteX0" fmla="*/ 0 w 1104899"/>
                <a:gd name="connsiteY0" fmla="*/ 448733 h 681568"/>
                <a:gd name="connsiteX1" fmla="*/ 609600 w 1104899"/>
                <a:gd name="connsiteY1" fmla="*/ 0 h 681568"/>
                <a:gd name="connsiteX2" fmla="*/ 1104899 w 1104899"/>
                <a:gd name="connsiteY2" fmla="*/ 228601 h 681568"/>
                <a:gd name="connsiteX3" fmla="*/ 484013 w 1104899"/>
                <a:gd name="connsiteY3" fmla="*/ 681568 h 681568"/>
                <a:gd name="connsiteX4" fmla="*/ 0 w 1104899"/>
                <a:gd name="connsiteY4" fmla="*/ 448733 h 681568"/>
                <a:gd name="connsiteX0" fmla="*/ 0 w 1110442"/>
                <a:gd name="connsiteY0" fmla="*/ 439865 h 681568"/>
                <a:gd name="connsiteX1" fmla="*/ 615143 w 1110442"/>
                <a:gd name="connsiteY1" fmla="*/ 0 h 681568"/>
                <a:gd name="connsiteX2" fmla="*/ 1110442 w 1110442"/>
                <a:gd name="connsiteY2" fmla="*/ 228601 h 681568"/>
                <a:gd name="connsiteX3" fmla="*/ 489556 w 1110442"/>
                <a:gd name="connsiteY3" fmla="*/ 681568 h 681568"/>
                <a:gd name="connsiteX4" fmla="*/ 0 w 1110442"/>
                <a:gd name="connsiteY4" fmla="*/ 439865 h 681568"/>
                <a:gd name="connsiteX0" fmla="*/ 0 w 1110442"/>
                <a:gd name="connsiteY0" fmla="*/ 839720 h 1081423"/>
                <a:gd name="connsiteX1" fmla="*/ 1106481 w 1110442"/>
                <a:gd name="connsiteY1" fmla="*/ 0 h 1081423"/>
                <a:gd name="connsiteX2" fmla="*/ 1110442 w 1110442"/>
                <a:gd name="connsiteY2" fmla="*/ 628456 h 1081423"/>
                <a:gd name="connsiteX3" fmla="*/ 489556 w 1110442"/>
                <a:gd name="connsiteY3" fmla="*/ 1081423 h 1081423"/>
                <a:gd name="connsiteX4" fmla="*/ 0 w 1110442"/>
                <a:gd name="connsiteY4" fmla="*/ 839720 h 1081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442" h="1081423">
                  <a:moveTo>
                    <a:pt x="0" y="839720"/>
                  </a:moveTo>
                  <a:lnTo>
                    <a:pt x="1106481" y="0"/>
                  </a:lnTo>
                  <a:cubicBezTo>
                    <a:pt x="1107801" y="209485"/>
                    <a:pt x="1109122" y="418971"/>
                    <a:pt x="1110442" y="628456"/>
                  </a:cubicBezTo>
                  <a:lnTo>
                    <a:pt x="489556" y="1081423"/>
                  </a:lnTo>
                  <a:lnTo>
                    <a:pt x="0" y="83972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8" name="Rectangle 120">
              <a:extLst>
                <a:ext uri="{FF2B5EF4-FFF2-40B4-BE49-F238E27FC236}">
                  <a16:creationId xmlns:a16="http://schemas.microsoft.com/office/drawing/2014/main" id="{4F1B2468-1B4E-7BF9-0F36-EFD62B8A0040}"/>
                </a:ext>
              </a:extLst>
            </p:cNvPr>
            <p:cNvSpPr/>
            <p:nvPr/>
          </p:nvSpPr>
          <p:spPr>
            <a:xfrm>
              <a:off x="8676062" y="3432490"/>
              <a:ext cx="1683877" cy="923633"/>
            </a:xfrm>
            <a:custGeom>
              <a:avLst/>
              <a:gdLst>
                <a:gd name="connsiteX0" fmla="*/ 0 w 740833"/>
                <a:gd name="connsiteY0" fmla="*/ 0 h 359834"/>
                <a:gd name="connsiteX1" fmla="*/ 740833 w 740833"/>
                <a:gd name="connsiteY1" fmla="*/ 0 h 359834"/>
                <a:gd name="connsiteX2" fmla="*/ 740833 w 740833"/>
                <a:gd name="connsiteY2" fmla="*/ 359834 h 359834"/>
                <a:gd name="connsiteX3" fmla="*/ 0 w 740833"/>
                <a:gd name="connsiteY3" fmla="*/ 359834 h 359834"/>
                <a:gd name="connsiteX4" fmla="*/ 0 w 740833"/>
                <a:gd name="connsiteY4" fmla="*/ 0 h 359834"/>
                <a:gd name="connsiteX0" fmla="*/ 0 w 1240366"/>
                <a:gd name="connsiteY0" fmla="*/ 143933 h 359834"/>
                <a:gd name="connsiteX1" fmla="*/ 1240366 w 1240366"/>
                <a:gd name="connsiteY1" fmla="*/ 0 h 359834"/>
                <a:gd name="connsiteX2" fmla="*/ 1240366 w 1240366"/>
                <a:gd name="connsiteY2" fmla="*/ 359834 h 359834"/>
                <a:gd name="connsiteX3" fmla="*/ 499533 w 1240366"/>
                <a:gd name="connsiteY3" fmla="*/ 359834 h 359834"/>
                <a:gd name="connsiteX4" fmla="*/ 0 w 1240366"/>
                <a:gd name="connsiteY4" fmla="*/ 143933 h 359834"/>
                <a:gd name="connsiteX0" fmla="*/ 0 w 1240366"/>
                <a:gd name="connsiteY0" fmla="*/ 474133 h 690034"/>
                <a:gd name="connsiteX1" fmla="*/ 613833 w 1240366"/>
                <a:gd name="connsiteY1" fmla="*/ 0 h 690034"/>
                <a:gd name="connsiteX2" fmla="*/ 1240366 w 1240366"/>
                <a:gd name="connsiteY2" fmla="*/ 690034 h 690034"/>
                <a:gd name="connsiteX3" fmla="*/ 499533 w 1240366"/>
                <a:gd name="connsiteY3" fmla="*/ 690034 h 690034"/>
                <a:gd name="connsiteX4" fmla="*/ 0 w 1240366"/>
                <a:gd name="connsiteY4" fmla="*/ 474133 h 690034"/>
                <a:gd name="connsiteX0" fmla="*/ 0 w 1104899"/>
                <a:gd name="connsiteY0" fmla="*/ 474133 h 690034"/>
                <a:gd name="connsiteX1" fmla="*/ 613833 w 1104899"/>
                <a:gd name="connsiteY1" fmla="*/ 0 h 690034"/>
                <a:gd name="connsiteX2" fmla="*/ 1104899 w 1104899"/>
                <a:gd name="connsiteY2" fmla="*/ 237067 h 690034"/>
                <a:gd name="connsiteX3" fmla="*/ 499533 w 1104899"/>
                <a:gd name="connsiteY3" fmla="*/ 690034 h 690034"/>
                <a:gd name="connsiteX4" fmla="*/ 0 w 1104899"/>
                <a:gd name="connsiteY4" fmla="*/ 474133 h 690034"/>
                <a:gd name="connsiteX0" fmla="*/ 0 w 1104899"/>
                <a:gd name="connsiteY0" fmla="*/ 325967 h 541868"/>
                <a:gd name="connsiteX1" fmla="*/ 605367 w 1104899"/>
                <a:gd name="connsiteY1" fmla="*/ 0 h 541868"/>
                <a:gd name="connsiteX2" fmla="*/ 1104899 w 1104899"/>
                <a:gd name="connsiteY2" fmla="*/ 88901 h 541868"/>
                <a:gd name="connsiteX3" fmla="*/ 499533 w 1104899"/>
                <a:gd name="connsiteY3" fmla="*/ 541868 h 541868"/>
                <a:gd name="connsiteX4" fmla="*/ 0 w 1104899"/>
                <a:gd name="connsiteY4" fmla="*/ 325967 h 541868"/>
                <a:gd name="connsiteX0" fmla="*/ 0 w 1104899"/>
                <a:gd name="connsiteY0" fmla="*/ 465667 h 681568"/>
                <a:gd name="connsiteX1" fmla="*/ 609600 w 1104899"/>
                <a:gd name="connsiteY1" fmla="*/ 0 h 681568"/>
                <a:gd name="connsiteX2" fmla="*/ 1104899 w 1104899"/>
                <a:gd name="connsiteY2" fmla="*/ 228601 h 681568"/>
                <a:gd name="connsiteX3" fmla="*/ 499533 w 1104899"/>
                <a:gd name="connsiteY3" fmla="*/ 681568 h 681568"/>
                <a:gd name="connsiteX4" fmla="*/ 0 w 1104899"/>
                <a:gd name="connsiteY4" fmla="*/ 465667 h 681568"/>
                <a:gd name="connsiteX0" fmla="*/ 0 w 935565"/>
                <a:gd name="connsiteY0" fmla="*/ 393700 h 681568"/>
                <a:gd name="connsiteX1" fmla="*/ 440266 w 935565"/>
                <a:gd name="connsiteY1" fmla="*/ 0 h 681568"/>
                <a:gd name="connsiteX2" fmla="*/ 935565 w 935565"/>
                <a:gd name="connsiteY2" fmla="*/ 228601 h 681568"/>
                <a:gd name="connsiteX3" fmla="*/ 330199 w 935565"/>
                <a:gd name="connsiteY3" fmla="*/ 681568 h 681568"/>
                <a:gd name="connsiteX4" fmla="*/ 0 w 935565"/>
                <a:gd name="connsiteY4" fmla="*/ 393700 h 681568"/>
                <a:gd name="connsiteX0" fmla="*/ 0 w 1104899"/>
                <a:gd name="connsiteY0" fmla="*/ 448733 h 681568"/>
                <a:gd name="connsiteX1" fmla="*/ 609600 w 1104899"/>
                <a:gd name="connsiteY1" fmla="*/ 0 h 681568"/>
                <a:gd name="connsiteX2" fmla="*/ 1104899 w 1104899"/>
                <a:gd name="connsiteY2" fmla="*/ 228601 h 681568"/>
                <a:gd name="connsiteX3" fmla="*/ 499533 w 1104899"/>
                <a:gd name="connsiteY3" fmla="*/ 681568 h 681568"/>
                <a:gd name="connsiteX4" fmla="*/ 0 w 1104899"/>
                <a:gd name="connsiteY4" fmla="*/ 448733 h 681568"/>
                <a:gd name="connsiteX0" fmla="*/ 0 w 1104899"/>
                <a:gd name="connsiteY0" fmla="*/ 448733 h 681568"/>
                <a:gd name="connsiteX1" fmla="*/ 609600 w 1104899"/>
                <a:gd name="connsiteY1" fmla="*/ 0 h 681568"/>
                <a:gd name="connsiteX2" fmla="*/ 1104899 w 1104899"/>
                <a:gd name="connsiteY2" fmla="*/ 228601 h 681568"/>
                <a:gd name="connsiteX3" fmla="*/ 484013 w 1104899"/>
                <a:gd name="connsiteY3" fmla="*/ 681568 h 681568"/>
                <a:gd name="connsiteX4" fmla="*/ 0 w 1104899"/>
                <a:gd name="connsiteY4" fmla="*/ 448733 h 681568"/>
                <a:gd name="connsiteX0" fmla="*/ 0 w 1110442"/>
                <a:gd name="connsiteY0" fmla="*/ 439865 h 681568"/>
                <a:gd name="connsiteX1" fmla="*/ 615143 w 1110442"/>
                <a:gd name="connsiteY1" fmla="*/ 0 h 681568"/>
                <a:gd name="connsiteX2" fmla="*/ 1110442 w 1110442"/>
                <a:gd name="connsiteY2" fmla="*/ 228601 h 681568"/>
                <a:gd name="connsiteX3" fmla="*/ 489556 w 1110442"/>
                <a:gd name="connsiteY3" fmla="*/ 681568 h 681568"/>
                <a:gd name="connsiteX4" fmla="*/ 0 w 1110442"/>
                <a:gd name="connsiteY4" fmla="*/ 439865 h 68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442" h="681568">
                  <a:moveTo>
                    <a:pt x="0" y="439865"/>
                  </a:moveTo>
                  <a:lnTo>
                    <a:pt x="615143" y="0"/>
                  </a:lnTo>
                  <a:lnTo>
                    <a:pt x="1110442" y="228601"/>
                  </a:lnTo>
                  <a:lnTo>
                    <a:pt x="489556" y="681568"/>
                  </a:lnTo>
                  <a:lnTo>
                    <a:pt x="0" y="439865"/>
                  </a:lnTo>
                  <a:close/>
                </a:path>
              </a:pathLst>
            </a:custGeom>
            <a:solidFill>
              <a:srgbClr val="7B0A0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9" name="Rectangle 119">
              <a:extLst>
                <a:ext uri="{FF2B5EF4-FFF2-40B4-BE49-F238E27FC236}">
                  <a16:creationId xmlns:a16="http://schemas.microsoft.com/office/drawing/2014/main" id="{855C43D3-EA86-1035-5C6A-C0932789D196}"/>
                </a:ext>
              </a:extLst>
            </p:cNvPr>
            <p:cNvSpPr/>
            <p:nvPr/>
          </p:nvSpPr>
          <p:spPr>
            <a:xfrm>
              <a:off x="10503688" y="2167813"/>
              <a:ext cx="755156" cy="3241315"/>
            </a:xfrm>
            <a:custGeom>
              <a:avLst/>
              <a:gdLst>
                <a:gd name="connsiteX0" fmla="*/ 0 w 482600"/>
                <a:gd name="connsiteY0" fmla="*/ 0 h 1701800"/>
                <a:gd name="connsiteX1" fmla="*/ 482600 w 482600"/>
                <a:gd name="connsiteY1" fmla="*/ 0 h 1701800"/>
                <a:gd name="connsiteX2" fmla="*/ 482600 w 482600"/>
                <a:gd name="connsiteY2" fmla="*/ 1701800 h 1701800"/>
                <a:gd name="connsiteX3" fmla="*/ 0 w 482600"/>
                <a:gd name="connsiteY3" fmla="*/ 1701800 h 1701800"/>
                <a:gd name="connsiteX4" fmla="*/ 0 w 482600"/>
                <a:gd name="connsiteY4" fmla="*/ 0 h 1701800"/>
                <a:gd name="connsiteX0" fmla="*/ 0 w 482600"/>
                <a:gd name="connsiteY0" fmla="*/ 0 h 1701800"/>
                <a:gd name="connsiteX1" fmla="*/ 359833 w 482600"/>
                <a:gd name="connsiteY1" fmla="*/ 381000 h 1701800"/>
                <a:gd name="connsiteX2" fmla="*/ 482600 w 482600"/>
                <a:gd name="connsiteY2" fmla="*/ 1701800 h 1701800"/>
                <a:gd name="connsiteX3" fmla="*/ 0 w 482600"/>
                <a:gd name="connsiteY3" fmla="*/ 1701800 h 1701800"/>
                <a:gd name="connsiteX4" fmla="*/ 0 w 482600"/>
                <a:gd name="connsiteY4" fmla="*/ 0 h 1701800"/>
                <a:gd name="connsiteX0" fmla="*/ 0 w 495300"/>
                <a:gd name="connsiteY0" fmla="*/ 0 h 1701800"/>
                <a:gd name="connsiteX1" fmla="*/ 495300 w 495300"/>
                <a:gd name="connsiteY1" fmla="*/ 215900 h 1701800"/>
                <a:gd name="connsiteX2" fmla="*/ 482600 w 495300"/>
                <a:gd name="connsiteY2" fmla="*/ 1701800 h 1701800"/>
                <a:gd name="connsiteX3" fmla="*/ 0 w 495300"/>
                <a:gd name="connsiteY3" fmla="*/ 1701800 h 1701800"/>
                <a:gd name="connsiteX4" fmla="*/ 0 w 495300"/>
                <a:gd name="connsiteY4" fmla="*/ 0 h 1701800"/>
                <a:gd name="connsiteX0" fmla="*/ 0 w 495300"/>
                <a:gd name="connsiteY0" fmla="*/ 0 h 1934633"/>
                <a:gd name="connsiteX1" fmla="*/ 495300 w 495300"/>
                <a:gd name="connsiteY1" fmla="*/ 215900 h 1934633"/>
                <a:gd name="connsiteX2" fmla="*/ 491067 w 495300"/>
                <a:gd name="connsiteY2" fmla="*/ 1934633 h 1934633"/>
                <a:gd name="connsiteX3" fmla="*/ 0 w 495300"/>
                <a:gd name="connsiteY3" fmla="*/ 1701800 h 1934633"/>
                <a:gd name="connsiteX4" fmla="*/ 0 w 495300"/>
                <a:gd name="connsiteY4" fmla="*/ 0 h 1934633"/>
                <a:gd name="connsiteX0" fmla="*/ 0 w 495300"/>
                <a:gd name="connsiteY0" fmla="*/ 0 h 1934633"/>
                <a:gd name="connsiteX1" fmla="*/ 495300 w 495300"/>
                <a:gd name="connsiteY1" fmla="*/ 215900 h 1934633"/>
                <a:gd name="connsiteX2" fmla="*/ 491067 w 495300"/>
                <a:gd name="connsiteY2" fmla="*/ 1934633 h 1934633"/>
                <a:gd name="connsiteX3" fmla="*/ 0 w 495300"/>
                <a:gd name="connsiteY3" fmla="*/ 1739466 h 1934633"/>
                <a:gd name="connsiteX4" fmla="*/ 0 w 495300"/>
                <a:gd name="connsiteY4" fmla="*/ 0 h 1934633"/>
                <a:gd name="connsiteX0" fmla="*/ 0 w 495300"/>
                <a:gd name="connsiteY0" fmla="*/ 0 h 1934633"/>
                <a:gd name="connsiteX1" fmla="*/ 495300 w 495300"/>
                <a:gd name="connsiteY1" fmla="*/ 181658 h 1934633"/>
                <a:gd name="connsiteX2" fmla="*/ 491067 w 495300"/>
                <a:gd name="connsiteY2" fmla="*/ 1934633 h 1934633"/>
                <a:gd name="connsiteX3" fmla="*/ 0 w 495300"/>
                <a:gd name="connsiteY3" fmla="*/ 1739466 h 1934633"/>
                <a:gd name="connsiteX4" fmla="*/ 0 w 495300"/>
                <a:gd name="connsiteY4" fmla="*/ 0 h 1934633"/>
                <a:gd name="connsiteX0" fmla="*/ 0 w 497517"/>
                <a:gd name="connsiteY0" fmla="*/ 0 h 1934633"/>
                <a:gd name="connsiteX1" fmla="*/ 497517 w 497517"/>
                <a:gd name="connsiteY1" fmla="*/ 175381 h 1934633"/>
                <a:gd name="connsiteX2" fmla="*/ 491067 w 497517"/>
                <a:gd name="connsiteY2" fmla="*/ 1934633 h 1934633"/>
                <a:gd name="connsiteX3" fmla="*/ 0 w 497517"/>
                <a:gd name="connsiteY3" fmla="*/ 1739466 h 1934633"/>
                <a:gd name="connsiteX4" fmla="*/ 0 w 497517"/>
                <a:gd name="connsiteY4" fmla="*/ 0 h 1934633"/>
                <a:gd name="connsiteX0" fmla="*/ 0 w 491067"/>
                <a:gd name="connsiteY0" fmla="*/ 0 h 1934633"/>
                <a:gd name="connsiteX1" fmla="*/ 481997 w 491067"/>
                <a:gd name="connsiteY1" fmla="*/ 222007 h 1934633"/>
                <a:gd name="connsiteX2" fmla="*/ 491067 w 491067"/>
                <a:gd name="connsiteY2" fmla="*/ 1934633 h 1934633"/>
                <a:gd name="connsiteX3" fmla="*/ 0 w 491067"/>
                <a:gd name="connsiteY3" fmla="*/ 1739466 h 1934633"/>
                <a:gd name="connsiteX4" fmla="*/ 0 w 491067"/>
                <a:gd name="connsiteY4" fmla="*/ 0 h 1934633"/>
                <a:gd name="connsiteX0" fmla="*/ 0 w 497992"/>
                <a:gd name="connsiteY0" fmla="*/ 0 h 1934633"/>
                <a:gd name="connsiteX1" fmla="*/ 497517 w 497992"/>
                <a:gd name="connsiteY1" fmla="*/ 174485 h 1934633"/>
                <a:gd name="connsiteX2" fmla="*/ 491067 w 497992"/>
                <a:gd name="connsiteY2" fmla="*/ 1934633 h 1934633"/>
                <a:gd name="connsiteX3" fmla="*/ 0 w 497992"/>
                <a:gd name="connsiteY3" fmla="*/ 1739466 h 1934633"/>
                <a:gd name="connsiteX4" fmla="*/ 0 w 497992"/>
                <a:gd name="connsiteY4" fmla="*/ 0 h 1934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992" h="1934633">
                  <a:moveTo>
                    <a:pt x="0" y="0"/>
                  </a:moveTo>
                  <a:lnTo>
                    <a:pt x="497517" y="174485"/>
                  </a:lnTo>
                  <a:cubicBezTo>
                    <a:pt x="500540" y="745360"/>
                    <a:pt x="488044" y="1363758"/>
                    <a:pt x="491067" y="1934633"/>
                  </a:cubicBezTo>
                  <a:lnTo>
                    <a:pt x="0" y="1739466"/>
                  </a:lnTo>
                  <a:lnTo>
                    <a:pt x="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10" name="Rectangle 119">
              <a:extLst>
                <a:ext uri="{FF2B5EF4-FFF2-40B4-BE49-F238E27FC236}">
                  <a16:creationId xmlns:a16="http://schemas.microsoft.com/office/drawing/2014/main" id="{1059C1FF-95AF-AA3C-4E2A-CAD541E916E9}"/>
                </a:ext>
              </a:extLst>
            </p:cNvPr>
            <p:cNvSpPr/>
            <p:nvPr/>
          </p:nvSpPr>
          <p:spPr>
            <a:xfrm>
              <a:off x="9605664" y="2770999"/>
              <a:ext cx="753511" cy="970951"/>
            </a:xfrm>
            <a:custGeom>
              <a:avLst/>
              <a:gdLst>
                <a:gd name="connsiteX0" fmla="*/ 0 w 482600"/>
                <a:gd name="connsiteY0" fmla="*/ 0 h 1701800"/>
                <a:gd name="connsiteX1" fmla="*/ 482600 w 482600"/>
                <a:gd name="connsiteY1" fmla="*/ 0 h 1701800"/>
                <a:gd name="connsiteX2" fmla="*/ 482600 w 482600"/>
                <a:gd name="connsiteY2" fmla="*/ 1701800 h 1701800"/>
                <a:gd name="connsiteX3" fmla="*/ 0 w 482600"/>
                <a:gd name="connsiteY3" fmla="*/ 1701800 h 1701800"/>
                <a:gd name="connsiteX4" fmla="*/ 0 w 482600"/>
                <a:gd name="connsiteY4" fmla="*/ 0 h 1701800"/>
                <a:gd name="connsiteX0" fmla="*/ 0 w 482600"/>
                <a:gd name="connsiteY0" fmla="*/ 0 h 1701800"/>
                <a:gd name="connsiteX1" fmla="*/ 359833 w 482600"/>
                <a:gd name="connsiteY1" fmla="*/ 381000 h 1701800"/>
                <a:gd name="connsiteX2" fmla="*/ 482600 w 482600"/>
                <a:gd name="connsiteY2" fmla="*/ 1701800 h 1701800"/>
                <a:gd name="connsiteX3" fmla="*/ 0 w 482600"/>
                <a:gd name="connsiteY3" fmla="*/ 1701800 h 1701800"/>
                <a:gd name="connsiteX4" fmla="*/ 0 w 482600"/>
                <a:gd name="connsiteY4" fmla="*/ 0 h 1701800"/>
                <a:gd name="connsiteX0" fmla="*/ 0 w 495300"/>
                <a:gd name="connsiteY0" fmla="*/ 0 h 1701800"/>
                <a:gd name="connsiteX1" fmla="*/ 495300 w 495300"/>
                <a:gd name="connsiteY1" fmla="*/ 215900 h 1701800"/>
                <a:gd name="connsiteX2" fmla="*/ 482600 w 495300"/>
                <a:gd name="connsiteY2" fmla="*/ 1701800 h 1701800"/>
                <a:gd name="connsiteX3" fmla="*/ 0 w 495300"/>
                <a:gd name="connsiteY3" fmla="*/ 1701800 h 1701800"/>
                <a:gd name="connsiteX4" fmla="*/ 0 w 495300"/>
                <a:gd name="connsiteY4" fmla="*/ 0 h 1701800"/>
                <a:gd name="connsiteX0" fmla="*/ 0 w 495300"/>
                <a:gd name="connsiteY0" fmla="*/ 0 h 1934633"/>
                <a:gd name="connsiteX1" fmla="*/ 495300 w 495300"/>
                <a:gd name="connsiteY1" fmla="*/ 215900 h 1934633"/>
                <a:gd name="connsiteX2" fmla="*/ 491067 w 495300"/>
                <a:gd name="connsiteY2" fmla="*/ 1934633 h 1934633"/>
                <a:gd name="connsiteX3" fmla="*/ 0 w 495300"/>
                <a:gd name="connsiteY3" fmla="*/ 1701800 h 1934633"/>
                <a:gd name="connsiteX4" fmla="*/ 0 w 495300"/>
                <a:gd name="connsiteY4" fmla="*/ 0 h 1934633"/>
                <a:gd name="connsiteX0" fmla="*/ 0 w 495300"/>
                <a:gd name="connsiteY0" fmla="*/ 0 h 1701800"/>
                <a:gd name="connsiteX1" fmla="*/ 495300 w 495300"/>
                <a:gd name="connsiteY1" fmla="*/ 215900 h 1701800"/>
                <a:gd name="connsiteX2" fmla="*/ 495300 w 495300"/>
                <a:gd name="connsiteY2" fmla="*/ 1507066 h 1701800"/>
                <a:gd name="connsiteX3" fmla="*/ 0 w 495300"/>
                <a:gd name="connsiteY3" fmla="*/ 1701800 h 1701800"/>
                <a:gd name="connsiteX4" fmla="*/ 0 w 495300"/>
                <a:gd name="connsiteY4" fmla="*/ 0 h 1701800"/>
                <a:gd name="connsiteX0" fmla="*/ 0 w 495300"/>
                <a:gd name="connsiteY0" fmla="*/ 0 h 1507066"/>
                <a:gd name="connsiteX1" fmla="*/ 495300 w 495300"/>
                <a:gd name="connsiteY1" fmla="*/ 215900 h 1507066"/>
                <a:gd name="connsiteX2" fmla="*/ 495300 w 495300"/>
                <a:gd name="connsiteY2" fmla="*/ 1507066 h 1507066"/>
                <a:gd name="connsiteX3" fmla="*/ 4234 w 495300"/>
                <a:gd name="connsiteY3" fmla="*/ 1270000 h 1507066"/>
                <a:gd name="connsiteX4" fmla="*/ 0 w 495300"/>
                <a:gd name="connsiteY4" fmla="*/ 0 h 1507066"/>
                <a:gd name="connsiteX0" fmla="*/ 1607 w 496907"/>
                <a:gd name="connsiteY0" fmla="*/ 0 h 1507066"/>
                <a:gd name="connsiteX1" fmla="*/ 496907 w 496907"/>
                <a:gd name="connsiteY1" fmla="*/ 215900 h 1507066"/>
                <a:gd name="connsiteX2" fmla="*/ 496907 w 496907"/>
                <a:gd name="connsiteY2" fmla="*/ 1507066 h 1507066"/>
                <a:gd name="connsiteX3" fmla="*/ 298 w 496907"/>
                <a:gd name="connsiteY3" fmla="*/ 1277760 h 1507066"/>
                <a:gd name="connsiteX4" fmla="*/ 1607 w 496907"/>
                <a:gd name="connsiteY4" fmla="*/ 0 h 1507066"/>
                <a:gd name="connsiteX0" fmla="*/ 1607 w 496907"/>
                <a:gd name="connsiteY0" fmla="*/ 0 h 1854803"/>
                <a:gd name="connsiteX1" fmla="*/ 496907 w 496907"/>
                <a:gd name="connsiteY1" fmla="*/ 215900 h 1854803"/>
                <a:gd name="connsiteX2" fmla="*/ 493783 w 496907"/>
                <a:gd name="connsiteY2" fmla="*/ 1854803 h 1854803"/>
                <a:gd name="connsiteX3" fmla="*/ 298 w 496907"/>
                <a:gd name="connsiteY3" fmla="*/ 1277760 h 1854803"/>
                <a:gd name="connsiteX4" fmla="*/ 1607 w 496907"/>
                <a:gd name="connsiteY4" fmla="*/ 0 h 1854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907" h="1854803">
                  <a:moveTo>
                    <a:pt x="1607" y="0"/>
                  </a:moveTo>
                  <a:lnTo>
                    <a:pt x="496907" y="215900"/>
                  </a:lnTo>
                  <a:cubicBezTo>
                    <a:pt x="495866" y="762201"/>
                    <a:pt x="494824" y="1308502"/>
                    <a:pt x="493783" y="1854803"/>
                  </a:cubicBezTo>
                  <a:lnTo>
                    <a:pt x="298" y="1277760"/>
                  </a:lnTo>
                  <a:cubicBezTo>
                    <a:pt x="-1113" y="854427"/>
                    <a:pt x="3018" y="423333"/>
                    <a:pt x="1607"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11" name="Rectangle 120">
              <a:extLst>
                <a:ext uri="{FF2B5EF4-FFF2-40B4-BE49-F238E27FC236}">
                  <a16:creationId xmlns:a16="http://schemas.microsoft.com/office/drawing/2014/main" id="{F70E65C7-806F-7D93-C3EC-61529B81F052}"/>
                </a:ext>
              </a:extLst>
            </p:cNvPr>
            <p:cNvSpPr/>
            <p:nvPr/>
          </p:nvSpPr>
          <p:spPr>
            <a:xfrm>
              <a:off x="9608100" y="2131204"/>
              <a:ext cx="1653619" cy="932102"/>
            </a:xfrm>
            <a:custGeom>
              <a:avLst/>
              <a:gdLst>
                <a:gd name="connsiteX0" fmla="*/ 0 w 740833"/>
                <a:gd name="connsiteY0" fmla="*/ 0 h 359834"/>
                <a:gd name="connsiteX1" fmla="*/ 740833 w 740833"/>
                <a:gd name="connsiteY1" fmla="*/ 0 h 359834"/>
                <a:gd name="connsiteX2" fmla="*/ 740833 w 740833"/>
                <a:gd name="connsiteY2" fmla="*/ 359834 h 359834"/>
                <a:gd name="connsiteX3" fmla="*/ 0 w 740833"/>
                <a:gd name="connsiteY3" fmla="*/ 359834 h 359834"/>
                <a:gd name="connsiteX4" fmla="*/ 0 w 740833"/>
                <a:gd name="connsiteY4" fmla="*/ 0 h 359834"/>
                <a:gd name="connsiteX0" fmla="*/ 0 w 1240366"/>
                <a:gd name="connsiteY0" fmla="*/ 143933 h 359834"/>
                <a:gd name="connsiteX1" fmla="*/ 1240366 w 1240366"/>
                <a:gd name="connsiteY1" fmla="*/ 0 h 359834"/>
                <a:gd name="connsiteX2" fmla="*/ 1240366 w 1240366"/>
                <a:gd name="connsiteY2" fmla="*/ 359834 h 359834"/>
                <a:gd name="connsiteX3" fmla="*/ 499533 w 1240366"/>
                <a:gd name="connsiteY3" fmla="*/ 359834 h 359834"/>
                <a:gd name="connsiteX4" fmla="*/ 0 w 1240366"/>
                <a:gd name="connsiteY4" fmla="*/ 143933 h 359834"/>
                <a:gd name="connsiteX0" fmla="*/ 0 w 1240366"/>
                <a:gd name="connsiteY0" fmla="*/ 474133 h 690034"/>
                <a:gd name="connsiteX1" fmla="*/ 613833 w 1240366"/>
                <a:gd name="connsiteY1" fmla="*/ 0 h 690034"/>
                <a:gd name="connsiteX2" fmla="*/ 1240366 w 1240366"/>
                <a:gd name="connsiteY2" fmla="*/ 690034 h 690034"/>
                <a:gd name="connsiteX3" fmla="*/ 499533 w 1240366"/>
                <a:gd name="connsiteY3" fmla="*/ 690034 h 690034"/>
                <a:gd name="connsiteX4" fmla="*/ 0 w 1240366"/>
                <a:gd name="connsiteY4" fmla="*/ 474133 h 690034"/>
                <a:gd name="connsiteX0" fmla="*/ 0 w 1104899"/>
                <a:gd name="connsiteY0" fmla="*/ 474133 h 690034"/>
                <a:gd name="connsiteX1" fmla="*/ 613833 w 1104899"/>
                <a:gd name="connsiteY1" fmla="*/ 0 h 690034"/>
                <a:gd name="connsiteX2" fmla="*/ 1104899 w 1104899"/>
                <a:gd name="connsiteY2" fmla="*/ 237067 h 690034"/>
                <a:gd name="connsiteX3" fmla="*/ 499533 w 1104899"/>
                <a:gd name="connsiteY3" fmla="*/ 690034 h 690034"/>
                <a:gd name="connsiteX4" fmla="*/ 0 w 1104899"/>
                <a:gd name="connsiteY4" fmla="*/ 474133 h 690034"/>
                <a:gd name="connsiteX0" fmla="*/ 0 w 1021758"/>
                <a:gd name="connsiteY0" fmla="*/ 467482 h 690034"/>
                <a:gd name="connsiteX1" fmla="*/ 530692 w 1021758"/>
                <a:gd name="connsiteY1" fmla="*/ 0 h 690034"/>
                <a:gd name="connsiteX2" fmla="*/ 1021758 w 1021758"/>
                <a:gd name="connsiteY2" fmla="*/ 237067 h 690034"/>
                <a:gd name="connsiteX3" fmla="*/ 416392 w 1021758"/>
                <a:gd name="connsiteY3" fmla="*/ 690034 h 690034"/>
                <a:gd name="connsiteX4" fmla="*/ 0 w 1021758"/>
                <a:gd name="connsiteY4" fmla="*/ 467482 h 690034"/>
                <a:gd name="connsiteX0" fmla="*/ 0 w 1090488"/>
                <a:gd name="connsiteY0" fmla="*/ 471916 h 690034"/>
                <a:gd name="connsiteX1" fmla="*/ 599422 w 1090488"/>
                <a:gd name="connsiteY1" fmla="*/ 0 h 690034"/>
                <a:gd name="connsiteX2" fmla="*/ 1090488 w 1090488"/>
                <a:gd name="connsiteY2" fmla="*/ 237067 h 690034"/>
                <a:gd name="connsiteX3" fmla="*/ 485122 w 1090488"/>
                <a:gd name="connsiteY3" fmla="*/ 690034 h 690034"/>
                <a:gd name="connsiteX4" fmla="*/ 0 w 1090488"/>
                <a:gd name="connsiteY4" fmla="*/ 471916 h 690034"/>
                <a:gd name="connsiteX0" fmla="*/ 0 w 1090488"/>
                <a:gd name="connsiteY0" fmla="*/ 471916 h 637932"/>
                <a:gd name="connsiteX1" fmla="*/ 599422 w 1090488"/>
                <a:gd name="connsiteY1" fmla="*/ 0 h 637932"/>
                <a:gd name="connsiteX2" fmla="*/ 1090488 w 1090488"/>
                <a:gd name="connsiteY2" fmla="*/ 237067 h 637932"/>
                <a:gd name="connsiteX3" fmla="*/ 502859 w 1090488"/>
                <a:gd name="connsiteY3" fmla="*/ 637932 h 637932"/>
                <a:gd name="connsiteX4" fmla="*/ 0 w 1090488"/>
                <a:gd name="connsiteY4" fmla="*/ 471916 h 637932"/>
                <a:gd name="connsiteX0" fmla="*/ 0 w 1090488"/>
                <a:gd name="connsiteY0" fmla="*/ 471916 h 685599"/>
                <a:gd name="connsiteX1" fmla="*/ 599422 w 1090488"/>
                <a:gd name="connsiteY1" fmla="*/ 0 h 685599"/>
                <a:gd name="connsiteX2" fmla="*/ 1090488 w 1090488"/>
                <a:gd name="connsiteY2" fmla="*/ 237067 h 685599"/>
                <a:gd name="connsiteX3" fmla="*/ 490665 w 1090488"/>
                <a:gd name="connsiteY3" fmla="*/ 685599 h 685599"/>
                <a:gd name="connsiteX4" fmla="*/ 0 w 1090488"/>
                <a:gd name="connsiteY4" fmla="*/ 471916 h 685599"/>
                <a:gd name="connsiteX0" fmla="*/ 0 w 1090488"/>
                <a:gd name="connsiteY0" fmla="*/ 471916 h 662320"/>
                <a:gd name="connsiteX1" fmla="*/ 599422 w 1090488"/>
                <a:gd name="connsiteY1" fmla="*/ 0 h 662320"/>
                <a:gd name="connsiteX2" fmla="*/ 1090488 w 1090488"/>
                <a:gd name="connsiteY2" fmla="*/ 237067 h 662320"/>
                <a:gd name="connsiteX3" fmla="*/ 519487 w 1090488"/>
                <a:gd name="connsiteY3" fmla="*/ 662320 h 662320"/>
                <a:gd name="connsiteX4" fmla="*/ 0 w 1090488"/>
                <a:gd name="connsiteY4" fmla="*/ 471916 h 662320"/>
                <a:gd name="connsiteX0" fmla="*/ 0 w 1090488"/>
                <a:gd name="connsiteY0" fmla="*/ 471916 h 690034"/>
                <a:gd name="connsiteX1" fmla="*/ 599422 w 1090488"/>
                <a:gd name="connsiteY1" fmla="*/ 0 h 690034"/>
                <a:gd name="connsiteX2" fmla="*/ 1090488 w 1090488"/>
                <a:gd name="connsiteY2" fmla="*/ 237067 h 690034"/>
                <a:gd name="connsiteX3" fmla="*/ 497316 w 1090488"/>
                <a:gd name="connsiteY3" fmla="*/ 690034 h 690034"/>
                <a:gd name="connsiteX4" fmla="*/ 0 w 1090488"/>
                <a:gd name="connsiteY4" fmla="*/ 471916 h 690034"/>
                <a:gd name="connsiteX0" fmla="*/ 0 w 1090488"/>
                <a:gd name="connsiteY0" fmla="*/ 471916 h 642367"/>
                <a:gd name="connsiteX1" fmla="*/ 599422 w 1090488"/>
                <a:gd name="connsiteY1" fmla="*/ 0 h 642367"/>
                <a:gd name="connsiteX2" fmla="*/ 1090488 w 1090488"/>
                <a:gd name="connsiteY2" fmla="*/ 237067 h 642367"/>
                <a:gd name="connsiteX3" fmla="*/ 493990 w 1090488"/>
                <a:gd name="connsiteY3" fmla="*/ 642367 h 642367"/>
                <a:gd name="connsiteX4" fmla="*/ 0 w 1090488"/>
                <a:gd name="connsiteY4" fmla="*/ 471916 h 642367"/>
                <a:gd name="connsiteX0" fmla="*/ 0 w 1090488"/>
                <a:gd name="connsiteY0" fmla="*/ 471916 h 687817"/>
                <a:gd name="connsiteX1" fmla="*/ 599422 w 1090488"/>
                <a:gd name="connsiteY1" fmla="*/ 0 h 687817"/>
                <a:gd name="connsiteX2" fmla="*/ 1090488 w 1090488"/>
                <a:gd name="connsiteY2" fmla="*/ 237067 h 687817"/>
                <a:gd name="connsiteX3" fmla="*/ 493990 w 1090488"/>
                <a:gd name="connsiteY3" fmla="*/ 687817 h 687817"/>
                <a:gd name="connsiteX4" fmla="*/ 0 w 1090488"/>
                <a:gd name="connsiteY4" fmla="*/ 471916 h 687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488" h="687817">
                  <a:moveTo>
                    <a:pt x="0" y="471916"/>
                  </a:moveTo>
                  <a:lnTo>
                    <a:pt x="599422" y="0"/>
                  </a:lnTo>
                  <a:lnTo>
                    <a:pt x="1090488" y="237067"/>
                  </a:lnTo>
                  <a:lnTo>
                    <a:pt x="493990" y="687817"/>
                  </a:lnTo>
                  <a:lnTo>
                    <a:pt x="0" y="47191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12" name="TextBox 11">
              <a:extLst>
                <a:ext uri="{FF2B5EF4-FFF2-40B4-BE49-F238E27FC236}">
                  <a16:creationId xmlns:a16="http://schemas.microsoft.com/office/drawing/2014/main" id="{E1B77F7E-B009-3F79-99A2-1D675BA2617D}"/>
                </a:ext>
              </a:extLst>
            </p:cNvPr>
            <p:cNvSpPr txBox="1"/>
            <p:nvPr/>
          </p:nvSpPr>
          <p:spPr>
            <a:xfrm>
              <a:off x="9905233" y="1460854"/>
              <a:ext cx="1422184" cy="540276"/>
            </a:xfrm>
            <a:prstGeom prst="rect">
              <a:avLst/>
            </a:prstGeom>
            <a:noFill/>
          </p:spPr>
          <p:txBody>
            <a:bodyPr wrap="none" rtlCol="0">
              <a:spAutoFit/>
            </a:bodyPr>
            <a:lstStyle/>
            <a:p>
              <a:pPr algn="ctr">
                <a:lnSpc>
                  <a:spcPct val="80000"/>
                </a:lnSpc>
              </a:pPr>
              <a:r>
                <a:rPr lang="en-US" dirty="0">
                  <a:solidFill>
                    <a:schemeClr val="accent1"/>
                  </a:solidFill>
                </a:rPr>
                <a:t>Puerto Rican</a:t>
              </a:r>
              <a:br>
                <a:rPr lang="en-US" dirty="0">
                  <a:solidFill>
                    <a:schemeClr val="accent1"/>
                  </a:solidFill>
                </a:rPr>
              </a:br>
              <a:r>
                <a:rPr lang="en-US" dirty="0">
                  <a:solidFill>
                    <a:schemeClr val="accent1"/>
                  </a:solidFill>
                </a:rPr>
                <a:t>identities</a:t>
              </a:r>
            </a:p>
          </p:txBody>
        </p:sp>
        <p:sp>
          <p:nvSpPr>
            <p:cNvPr id="13" name="Rectangle 15">
              <a:extLst>
                <a:ext uri="{FF2B5EF4-FFF2-40B4-BE49-F238E27FC236}">
                  <a16:creationId xmlns:a16="http://schemas.microsoft.com/office/drawing/2014/main" id="{7DB01699-852B-7697-7675-09D223E444AF}"/>
                </a:ext>
              </a:extLst>
            </p:cNvPr>
            <p:cNvSpPr/>
            <p:nvPr/>
          </p:nvSpPr>
          <p:spPr>
            <a:xfrm rot="19438141">
              <a:off x="9720713" y="2441581"/>
              <a:ext cx="1166941" cy="166313"/>
            </a:xfrm>
            <a:custGeom>
              <a:avLst/>
              <a:gdLst>
                <a:gd name="connsiteX0" fmla="*/ 0 w 931333"/>
                <a:gd name="connsiteY0" fmla="*/ 0 h 150434"/>
                <a:gd name="connsiteX1" fmla="*/ 931333 w 931333"/>
                <a:gd name="connsiteY1" fmla="*/ 0 h 150434"/>
                <a:gd name="connsiteX2" fmla="*/ 931333 w 931333"/>
                <a:gd name="connsiteY2" fmla="*/ 150434 h 150434"/>
                <a:gd name="connsiteX3" fmla="*/ 0 w 931333"/>
                <a:gd name="connsiteY3" fmla="*/ 150434 h 150434"/>
                <a:gd name="connsiteX4" fmla="*/ 0 w 931333"/>
                <a:gd name="connsiteY4" fmla="*/ 0 h 150434"/>
                <a:gd name="connsiteX0" fmla="*/ 0 w 1003539"/>
                <a:gd name="connsiteY0" fmla="*/ 0 h 166313"/>
                <a:gd name="connsiteX1" fmla="*/ 1003539 w 1003539"/>
                <a:gd name="connsiteY1" fmla="*/ 15879 h 166313"/>
                <a:gd name="connsiteX2" fmla="*/ 1003539 w 1003539"/>
                <a:gd name="connsiteY2" fmla="*/ 166313 h 166313"/>
                <a:gd name="connsiteX3" fmla="*/ 72206 w 1003539"/>
                <a:gd name="connsiteY3" fmla="*/ 166313 h 166313"/>
                <a:gd name="connsiteX4" fmla="*/ 0 w 1003539"/>
                <a:gd name="connsiteY4" fmla="*/ 0 h 166313"/>
                <a:gd name="connsiteX0" fmla="*/ 0 w 1074503"/>
                <a:gd name="connsiteY0" fmla="*/ 0 h 166313"/>
                <a:gd name="connsiteX1" fmla="*/ 1074503 w 1074503"/>
                <a:gd name="connsiteY1" fmla="*/ 4679 h 166313"/>
                <a:gd name="connsiteX2" fmla="*/ 1003539 w 1074503"/>
                <a:gd name="connsiteY2" fmla="*/ 166313 h 166313"/>
                <a:gd name="connsiteX3" fmla="*/ 72206 w 1074503"/>
                <a:gd name="connsiteY3" fmla="*/ 166313 h 166313"/>
                <a:gd name="connsiteX4" fmla="*/ 0 w 1074503"/>
                <a:gd name="connsiteY4" fmla="*/ 0 h 166313"/>
                <a:gd name="connsiteX0" fmla="*/ 0 w 1165698"/>
                <a:gd name="connsiteY0" fmla="*/ 0 h 166313"/>
                <a:gd name="connsiteX1" fmla="*/ 1074503 w 1165698"/>
                <a:gd name="connsiteY1" fmla="*/ 4679 h 166313"/>
                <a:gd name="connsiteX2" fmla="*/ 1165698 w 1165698"/>
                <a:gd name="connsiteY2" fmla="*/ 137688 h 166313"/>
                <a:gd name="connsiteX3" fmla="*/ 72206 w 1165698"/>
                <a:gd name="connsiteY3" fmla="*/ 166313 h 166313"/>
                <a:gd name="connsiteX4" fmla="*/ 0 w 1165698"/>
                <a:gd name="connsiteY4" fmla="*/ 0 h 166313"/>
                <a:gd name="connsiteX0" fmla="*/ 0 w 1166941"/>
                <a:gd name="connsiteY0" fmla="*/ 0 h 166313"/>
                <a:gd name="connsiteX1" fmla="*/ 1074503 w 1166941"/>
                <a:gd name="connsiteY1" fmla="*/ 4679 h 166313"/>
                <a:gd name="connsiteX2" fmla="*/ 1166941 w 1166941"/>
                <a:gd name="connsiteY2" fmla="*/ 164765 h 166313"/>
                <a:gd name="connsiteX3" fmla="*/ 72206 w 1166941"/>
                <a:gd name="connsiteY3" fmla="*/ 166313 h 166313"/>
                <a:gd name="connsiteX4" fmla="*/ 0 w 1166941"/>
                <a:gd name="connsiteY4" fmla="*/ 0 h 166313"/>
                <a:gd name="connsiteX0" fmla="*/ 0 w 1166941"/>
                <a:gd name="connsiteY0" fmla="*/ 0 h 166313"/>
                <a:gd name="connsiteX1" fmla="*/ 1089131 w 1166941"/>
                <a:gd name="connsiteY1" fmla="*/ 20553 h 166313"/>
                <a:gd name="connsiteX2" fmla="*/ 1166941 w 1166941"/>
                <a:gd name="connsiteY2" fmla="*/ 164765 h 166313"/>
                <a:gd name="connsiteX3" fmla="*/ 72206 w 1166941"/>
                <a:gd name="connsiteY3" fmla="*/ 166313 h 166313"/>
                <a:gd name="connsiteX4" fmla="*/ 0 w 1166941"/>
                <a:gd name="connsiteY4" fmla="*/ 0 h 166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941" h="166313">
                  <a:moveTo>
                    <a:pt x="0" y="0"/>
                  </a:moveTo>
                  <a:lnTo>
                    <a:pt x="1089131" y="20553"/>
                  </a:lnTo>
                  <a:lnTo>
                    <a:pt x="1166941" y="164765"/>
                  </a:lnTo>
                  <a:lnTo>
                    <a:pt x="72206" y="166313"/>
                  </a:lnTo>
                  <a:lnTo>
                    <a:pt x="0"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14" name="Rectangle 15">
              <a:extLst>
                <a:ext uri="{FF2B5EF4-FFF2-40B4-BE49-F238E27FC236}">
                  <a16:creationId xmlns:a16="http://schemas.microsoft.com/office/drawing/2014/main" id="{98B80256-E4DD-1858-366E-F462A1C420FB}"/>
                </a:ext>
              </a:extLst>
            </p:cNvPr>
            <p:cNvSpPr/>
            <p:nvPr/>
          </p:nvSpPr>
          <p:spPr>
            <a:xfrm rot="19516273">
              <a:off x="10025632" y="2577413"/>
              <a:ext cx="1165698" cy="166313"/>
            </a:xfrm>
            <a:custGeom>
              <a:avLst/>
              <a:gdLst>
                <a:gd name="connsiteX0" fmla="*/ 0 w 931333"/>
                <a:gd name="connsiteY0" fmla="*/ 0 h 150434"/>
                <a:gd name="connsiteX1" fmla="*/ 931333 w 931333"/>
                <a:gd name="connsiteY1" fmla="*/ 0 h 150434"/>
                <a:gd name="connsiteX2" fmla="*/ 931333 w 931333"/>
                <a:gd name="connsiteY2" fmla="*/ 150434 h 150434"/>
                <a:gd name="connsiteX3" fmla="*/ 0 w 931333"/>
                <a:gd name="connsiteY3" fmla="*/ 150434 h 150434"/>
                <a:gd name="connsiteX4" fmla="*/ 0 w 931333"/>
                <a:gd name="connsiteY4" fmla="*/ 0 h 150434"/>
                <a:gd name="connsiteX0" fmla="*/ 0 w 1003539"/>
                <a:gd name="connsiteY0" fmla="*/ 0 h 166313"/>
                <a:gd name="connsiteX1" fmla="*/ 1003539 w 1003539"/>
                <a:gd name="connsiteY1" fmla="*/ 15879 h 166313"/>
                <a:gd name="connsiteX2" fmla="*/ 1003539 w 1003539"/>
                <a:gd name="connsiteY2" fmla="*/ 166313 h 166313"/>
                <a:gd name="connsiteX3" fmla="*/ 72206 w 1003539"/>
                <a:gd name="connsiteY3" fmla="*/ 166313 h 166313"/>
                <a:gd name="connsiteX4" fmla="*/ 0 w 1003539"/>
                <a:gd name="connsiteY4" fmla="*/ 0 h 166313"/>
                <a:gd name="connsiteX0" fmla="*/ 0 w 1074503"/>
                <a:gd name="connsiteY0" fmla="*/ 0 h 166313"/>
                <a:gd name="connsiteX1" fmla="*/ 1074503 w 1074503"/>
                <a:gd name="connsiteY1" fmla="*/ 4679 h 166313"/>
                <a:gd name="connsiteX2" fmla="*/ 1003539 w 1074503"/>
                <a:gd name="connsiteY2" fmla="*/ 166313 h 166313"/>
                <a:gd name="connsiteX3" fmla="*/ 72206 w 1074503"/>
                <a:gd name="connsiteY3" fmla="*/ 166313 h 166313"/>
                <a:gd name="connsiteX4" fmla="*/ 0 w 1074503"/>
                <a:gd name="connsiteY4" fmla="*/ 0 h 166313"/>
                <a:gd name="connsiteX0" fmla="*/ 0 w 1165698"/>
                <a:gd name="connsiteY0" fmla="*/ 0 h 166313"/>
                <a:gd name="connsiteX1" fmla="*/ 1074503 w 1165698"/>
                <a:gd name="connsiteY1" fmla="*/ 4679 h 166313"/>
                <a:gd name="connsiteX2" fmla="*/ 1165698 w 1165698"/>
                <a:gd name="connsiteY2" fmla="*/ 137688 h 166313"/>
                <a:gd name="connsiteX3" fmla="*/ 72206 w 1165698"/>
                <a:gd name="connsiteY3" fmla="*/ 166313 h 166313"/>
                <a:gd name="connsiteX4" fmla="*/ 0 w 1165698"/>
                <a:gd name="connsiteY4" fmla="*/ 0 h 166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5698" h="166313">
                  <a:moveTo>
                    <a:pt x="0" y="0"/>
                  </a:moveTo>
                  <a:lnTo>
                    <a:pt x="1074503" y="4679"/>
                  </a:lnTo>
                  <a:lnTo>
                    <a:pt x="1165698" y="137688"/>
                  </a:lnTo>
                  <a:lnTo>
                    <a:pt x="72206" y="166313"/>
                  </a:lnTo>
                  <a:lnTo>
                    <a:pt x="0"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15" name="Isosceles Triangle 13">
              <a:extLst>
                <a:ext uri="{FF2B5EF4-FFF2-40B4-BE49-F238E27FC236}">
                  <a16:creationId xmlns:a16="http://schemas.microsoft.com/office/drawing/2014/main" id="{3D61D8BE-1D79-1B60-7420-3EE334D2A5E4}"/>
                </a:ext>
              </a:extLst>
            </p:cNvPr>
            <p:cNvSpPr/>
            <p:nvPr/>
          </p:nvSpPr>
          <p:spPr>
            <a:xfrm rot="1516785">
              <a:off x="9684631" y="2522142"/>
              <a:ext cx="790616" cy="441996"/>
            </a:xfrm>
            <a:custGeom>
              <a:avLst/>
              <a:gdLst>
                <a:gd name="connsiteX0" fmla="*/ 0 w 736600"/>
                <a:gd name="connsiteY0" fmla="*/ 931334 h 931334"/>
                <a:gd name="connsiteX1" fmla="*/ 368300 w 736600"/>
                <a:gd name="connsiteY1" fmla="*/ 0 h 931334"/>
                <a:gd name="connsiteX2" fmla="*/ 736600 w 736600"/>
                <a:gd name="connsiteY2" fmla="*/ 931334 h 931334"/>
                <a:gd name="connsiteX3" fmla="*/ 0 w 736600"/>
                <a:gd name="connsiteY3" fmla="*/ 931334 h 931334"/>
                <a:gd name="connsiteX0" fmla="*/ 0 w 790616"/>
                <a:gd name="connsiteY0" fmla="*/ 975570 h 975570"/>
                <a:gd name="connsiteX1" fmla="*/ 422316 w 790616"/>
                <a:gd name="connsiteY1" fmla="*/ 0 h 975570"/>
                <a:gd name="connsiteX2" fmla="*/ 790616 w 790616"/>
                <a:gd name="connsiteY2" fmla="*/ 931334 h 975570"/>
                <a:gd name="connsiteX3" fmla="*/ 0 w 790616"/>
                <a:gd name="connsiteY3" fmla="*/ 975570 h 975570"/>
                <a:gd name="connsiteX0" fmla="*/ 0 w 790616"/>
                <a:gd name="connsiteY0" fmla="*/ 441996 h 441996"/>
                <a:gd name="connsiteX1" fmla="*/ 571307 w 790616"/>
                <a:gd name="connsiteY1" fmla="*/ 0 h 441996"/>
                <a:gd name="connsiteX2" fmla="*/ 790616 w 790616"/>
                <a:gd name="connsiteY2" fmla="*/ 397760 h 441996"/>
                <a:gd name="connsiteX3" fmla="*/ 0 w 790616"/>
                <a:gd name="connsiteY3" fmla="*/ 441996 h 441996"/>
              </a:gdLst>
              <a:ahLst/>
              <a:cxnLst>
                <a:cxn ang="0">
                  <a:pos x="connsiteX0" y="connsiteY0"/>
                </a:cxn>
                <a:cxn ang="0">
                  <a:pos x="connsiteX1" y="connsiteY1"/>
                </a:cxn>
                <a:cxn ang="0">
                  <a:pos x="connsiteX2" y="connsiteY2"/>
                </a:cxn>
                <a:cxn ang="0">
                  <a:pos x="connsiteX3" y="connsiteY3"/>
                </a:cxn>
              </a:cxnLst>
              <a:rect l="l" t="t" r="r" b="b"/>
              <a:pathLst>
                <a:path w="790616" h="441996">
                  <a:moveTo>
                    <a:pt x="0" y="441996"/>
                  </a:moveTo>
                  <a:lnTo>
                    <a:pt x="571307" y="0"/>
                  </a:lnTo>
                  <a:lnTo>
                    <a:pt x="790616" y="397760"/>
                  </a:lnTo>
                  <a:lnTo>
                    <a:pt x="0" y="441996"/>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16" name="5-Point Star 15">
              <a:extLst>
                <a:ext uri="{FF2B5EF4-FFF2-40B4-BE49-F238E27FC236}">
                  <a16:creationId xmlns:a16="http://schemas.microsoft.com/office/drawing/2014/main" id="{3BBB0179-7689-6209-A1F0-A3C0E7549D54}"/>
                </a:ext>
              </a:extLst>
            </p:cNvPr>
            <p:cNvSpPr/>
            <p:nvPr/>
          </p:nvSpPr>
          <p:spPr>
            <a:xfrm rot="18615339">
              <a:off x="10033000" y="2696633"/>
              <a:ext cx="224367" cy="207433"/>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grpSp>
      <p:grpSp>
        <p:nvGrpSpPr>
          <p:cNvPr id="17" name="Group 16">
            <a:extLst>
              <a:ext uri="{FF2B5EF4-FFF2-40B4-BE49-F238E27FC236}">
                <a16:creationId xmlns:a16="http://schemas.microsoft.com/office/drawing/2014/main" id="{CE64A5DB-FC43-6A9A-C358-BF3EEBC0C71A}"/>
              </a:ext>
            </a:extLst>
          </p:cNvPr>
          <p:cNvGrpSpPr/>
          <p:nvPr/>
        </p:nvGrpSpPr>
        <p:grpSpPr>
          <a:xfrm>
            <a:off x="6841642" y="1532166"/>
            <a:ext cx="2585310" cy="4116342"/>
            <a:chOff x="6841642" y="1325387"/>
            <a:chExt cx="2585310" cy="4116342"/>
          </a:xfrm>
        </p:grpSpPr>
        <p:sp>
          <p:nvSpPr>
            <p:cNvPr id="18" name="Rectangle 120">
              <a:extLst>
                <a:ext uri="{FF2B5EF4-FFF2-40B4-BE49-F238E27FC236}">
                  <a16:creationId xmlns:a16="http://schemas.microsoft.com/office/drawing/2014/main" id="{C0C15F48-F668-A244-6D17-165A6FC59CD5}"/>
                </a:ext>
              </a:extLst>
            </p:cNvPr>
            <p:cNvSpPr/>
            <p:nvPr/>
          </p:nvSpPr>
          <p:spPr>
            <a:xfrm>
              <a:off x="6841642" y="4518096"/>
              <a:ext cx="1683877" cy="923633"/>
            </a:xfrm>
            <a:custGeom>
              <a:avLst/>
              <a:gdLst>
                <a:gd name="connsiteX0" fmla="*/ 0 w 740833"/>
                <a:gd name="connsiteY0" fmla="*/ 0 h 359834"/>
                <a:gd name="connsiteX1" fmla="*/ 740833 w 740833"/>
                <a:gd name="connsiteY1" fmla="*/ 0 h 359834"/>
                <a:gd name="connsiteX2" fmla="*/ 740833 w 740833"/>
                <a:gd name="connsiteY2" fmla="*/ 359834 h 359834"/>
                <a:gd name="connsiteX3" fmla="*/ 0 w 740833"/>
                <a:gd name="connsiteY3" fmla="*/ 359834 h 359834"/>
                <a:gd name="connsiteX4" fmla="*/ 0 w 740833"/>
                <a:gd name="connsiteY4" fmla="*/ 0 h 359834"/>
                <a:gd name="connsiteX0" fmla="*/ 0 w 1240366"/>
                <a:gd name="connsiteY0" fmla="*/ 143933 h 359834"/>
                <a:gd name="connsiteX1" fmla="*/ 1240366 w 1240366"/>
                <a:gd name="connsiteY1" fmla="*/ 0 h 359834"/>
                <a:gd name="connsiteX2" fmla="*/ 1240366 w 1240366"/>
                <a:gd name="connsiteY2" fmla="*/ 359834 h 359834"/>
                <a:gd name="connsiteX3" fmla="*/ 499533 w 1240366"/>
                <a:gd name="connsiteY3" fmla="*/ 359834 h 359834"/>
                <a:gd name="connsiteX4" fmla="*/ 0 w 1240366"/>
                <a:gd name="connsiteY4" fmla="*/ 143933 h 359834"/>
                <a:gd name="connsiteX0" fmla="*/ 0 w 1240366"/>
                <a:gd name="connsiteY0" fmla="*/ 474133 h 690034"/>
                <a:gd name="connsiteX1" fmla="*/ 613833 w 1240366"/>
                <a:gd name="connsiteY1" fmla="*/ 0 h 690034"/>
                <a:gd name="connsiteX2" fmla="*/ 1240366 w 1240366"/>
                <a:gd name="connsiteY2" fmla="*/ 690034 h 690034"/>
                <a:gd name="connsiteX3" fmla="*/ 499533 w 1240366"/>
                <a:gd name="connsiteY3" fmla="*/ 690034 h 690034"/>
                <a:gd name="connsiteX4" fmla="*/ 0 w 1240366"/>
                <a:gd name="connsiteY4" fmla="*/ 474133 h 690034"/>
                <a:gd name="connsiteX0" fmla="*/ 0 w 1104899"/>
                <a:gd name="connsiteY0" fmla="*/ 474133 h 690034"/>
                <a:gd name="connsiteX1" fmla="*/ 613833 w 1104899"/>
                <a:gd name="connsiteY1" fmla="*/ 0 h 690034"/>
                <a:gd name="connsiteX2" fmla="*/ 1104899 w 1104899"/>
                <a:gd name="connsiteY2" fmla="*/ 237067 h 690034"/>
                <a:gd name="connsiteX3" fmla="*/ 499533 w 1104899"/>
                <a:gd name="connsiteY3" fmla="*/ 690034 h 690034"/>
                <a:gd name="connsiteX4" fmla="*/ 0 w 1104899"/>
                <a:gd name="connsiteY4" fmla="*/ 474133 h 690034"/>
                <a:gd name="connsiteX0" fmla="*/ 0 w 1104899"/>
                <a:gd name="connsiteY0" fmla="*/ 325967 h 541868"/>
                <a:gd name="connsiteX1" fmla="*/ 605367 w 1104899"/>
                <a:gd name="connsiteY1" fmla="*/ 0 h 541868"/>
                <a:gd name="connsiteX2" fmla="*/ 1104899 w 1104899"/>
                <a:gd name="connsiteY2" fmla="*/ 88901 h 541868"/>
                <a:gd name="connsiteX3" fmla="*/ 499533 w 1104899"/>
                <a:gd name="connsiteY3" fmla="*/ 541868 h 541868"/>
                <a:gd name="connsiteX4" fmla="*/ 0 w 1104899"/>
                <a:gd name="connsiteY4" fmla="*/ 325967 h 541868"/>
                <a:gd name="connsiteX0" fmla="*/ 0 w 1104899"/>
                <a:gd name="connsiteY0" fmla="*/ 465667 h 681568"/>
                <a:gd name="connsiteX1" fmla="*/ 609600 w 1104899"/>
                <a:gd name="connsiteY1" fmla="*/ 0 h 681568"/>
                <a:gd name="connsiteX2" fmla="*/ 1104899 w 1104899"/>
                <a:gd name="connsiteY2" fmla="*/ 228601 h 681568"/>
                <a:gd name="connsiteX3" fmla="*/ 499533 w 1104899"/>
                <a:gd name="connsiteY3" fmla="*/ 681568 h 681568"/>
                <a:gd name="connsiteX4" fmla="*/ 0 w 1104899"/>
                <a:gd name="connsiteY4" fmla="*/ 465667 h 681568"/>
                <a:gd name="connsiteX0" fmla="*/ 0 w 935565"/>
                <a:gd name="connsiteY0" fmla="*/ 393700 h 681568"/>
                <a:gd name="connsiteX1" fmla="*/ 440266 w 935565"/>
                <a:gd name="connsiteY1" fmla="*/ 0 h 681568"/>
                <a:gd name="connsiteX2" fmla="*/ 935565 w 935565"/>
                <a:gd name="connsiteY2" fmla="*/ 228601 h 681568"/>
                <a:gd name="connsiteX3" fmla="*/ 330199 w 935565"/>
                <a:gd name="connsiteY3" fmla="*/ 681568 h 681568"/>
                <a:gd name="connsiteX4" fmla="*/ 0 w 935565"/>
                <a:gd name="connsiteY4" fmla="*/ 393700 h 681568"/>
                <a:gd name="connsiteX0" fmla="*/ 0 w 1104899"/>
                <a:gd name="connsiteY0" fmla="*/ 448733 h 681568"/>
                <a:gd name="connsiteX1" fmla="*/ 609600 w 1104899"/>
                <a:gd name="connsiteY1" fmla="*/ 0 h 681568"/>
                <a:gd name="connsiteX2" fmla="*/ 1104899 w 1104899"/>
                <a:gd name="connsiteY2" fmla="*/ 228601 h 681568"/>
                <a:gd name="connsiteX3" fmla="*/ 499533 w 1104899"/>
                <a:gd name="connsiteY3" fmla="*/ 681568 h 681568"/>
                <a:gd name="connsiteX4" fmla="*/ 0 w 1104899"/>
                <a:gd name="connsiteY4" fmla="*/ 448733 h 681568"/>
                <a:gd name="connsiteX0" fmla="*/ 0 w 1104899"/>
                <a:gd name="connsiteY0" fmla="*/ 448733 h 681568"/>
                <a:gd name="connsiteX1" fmla="*/ 609600 w 1104899"/>
                <a:gd name="connsiteY1" fmla="*/ 0 h 681568"/>
                <a:gd name="connsiteX2" fmla="*/ 1104899 w 1104899"/>
                <a:gd name="connsiteY2" fmla="*/ 228601 h 681568"/>
                <a:gd name="connsiteX3" fmla="*/ 484013 w 1104899"/>
                <a:gd name="connsiteY3" fmla="*/ 681568 h 681568"/>
                <a:gd name="connsiteX4" fmla="*/ 0 w 1104899"/>
                <a:gd name="connsiteY4" fmla="*/ 448733 h 681568"/>
                <a:gd name="connsiteX0" fmla="*/ 0 w 1110442"/>
                <a:gd name="connsiteY0" fmla="*/ 439865 h 681568"/>
                <a:gd name="connsiteX1" fmla="*/ 615143 w 1110442"/>
                <a:gd name="connsiteY1" fmla="*/ 0 h 681568"/>
                <a:gd name="connsiteX2" fmla="*/ 1110442 w 1110442"/>
                <a:gd name="connsiteY2" fmla="*/ 228601 h 681568"/>
                <a:gd name="connsiteX3" fmla="*/ 489556 w 1110442"/>
                <a:gd name="connsiteY3" fmla="*/ 681568 h 681568"/>
                <a:gd name="connsiteX4" fmla="*/ 0 w 1110442"/>
                <a:gd name="connsiteY4" fmla="*/ 439865 h 68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442" h="681568">
                  <a:moveTo>
                    <a:pt x="0" y="439865"/>
                  </a:moveTo>
                  <a:lnTo>
                    <a:pt x="615143" y="0"/>
                  </a:lnTo>
                  <a:lnTo>
                    <a:pt x="1110442" y="228601"/>
                  </a:lnTo>
                  <a:lnTo>
                    <a:pt x="489556" y="681568"/>
                  </a:lnTo>
                  <a:lnTo>
                    <a:pt x="0" y="439865"/>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19" name="Rectangle 119">
              <a:extLst>
                <a:ext uri="{FF2B5EF4-FFF2-40B4-BE49-F238E27FC236}">
                  <a16:creationId xmlns:a16="http://schemas.microsoft.com/office/drawing/2014/main" id="{60838AE4-AB91-A37D-28FA-E79867FEA76B}"/>
                </a:ext>
              </a:extLst>
            </p:cNvPr>
            <p:cNvSpPr/>
            <p:nvPr/>
          </p:nvSpPr>
          <p:spPr>
            <a:xfrm>
              <a:off x="8671627" y="2185841"/>
              <a:ext cx="750621" cy="2165709"/>
            </a:xfrm>
            <a:custGeom>
              <a:avLst/>
              <a:gdLst>
                <a:gd name="connsiteX0" fmla="*/ 0 w 482600"/>
                <a:gd name="connsiteY0" fmla="*/ 0 h 1701800"/>
                <a:gd name="connsiteX1" fmla="*/ 482600 w 482600"/>
                <a:gd name="connsiteY1" fmla="*/ 0 h 1701800"/>
                <a:gd name="connsiteX2" fmla="*/ 482600 w 482600"/>
                <a:gd name="connsiteY2" fmla="*/ 1701800 h 1701800"/>
                <a:gd name="connsiteX3" fmla="*/ 0 w 482600"/>
                <a:gd name="connsiteY3" fmla="*/ 1701800 h 1701800"/>
                <a:gd name="connsiteX4" fmla="*/ 0 w 482600"/>
                <a:gd name="connsiteY4" fmla="*/ 0 h 1701800"/>
                <a:gd name="connsiteX0" fmla="*/ 0 w 482600"/>
                <a:gd name="connsiteY0" fmla="*/ 0 h 1701800"/>
                <a:gd name="connsiteX1" fmla="*/ 359833 w 482600"/>
                <a:gd name="connsiteY1" fmla="*/ 381000 h 1701800"/>
                <a:gd name="connsiteX2" fmla="*/ 482600 w 482600"/>
                <a:gd name="connsiteY2" fmla="*/ 1701800 h 1701800"/>
                <a:gd name="connsiteX3" fmla="*/ 0 w 482600"/>
                <a:gd name="connsiteY3" fmla="*/ 1701800 h 1701800"/>
                <a:gd name="connsiteX4" fmla="*/ 0 w 482600"/>
                <a:gd name="connsiteY4" fmla="*/ 0 h 1701800"/>
                <a:gd name="connsiteX0" fmla="*/ 0 w 495300"/>
                <a:gd name="connsiteY0" fmla="*/ 0 h 1701800"/>
                <a:gd name="connsiteX1" fmla="*/ 495300 w 495300"/>
                <a:gd name="connsiteY1" fmla="*/ 215900 h 1701800"/>
                <a:gd name="connsiteX2" fmla="*/ 482600 w 495300"/>
                <a:gd name="connsiteY2" fmla="*/ 1701800 h 1701800"/>
                <a:gd name="connsiteX3" fmla="*/ 0 w 495300"/>
                <a:gd name="connsiteY3" fmla="*/ 1701800 h 1701800"/>
                <a:gd name="connsiteX4" fmla="*/ 0 w 495300"/>
                <a:gd name="connsiteY4" fmla="*/ 0 h 1701800"/>
                <a:gd name="connsiteX0" fmla="*/ 0 w 495300"/>
                <a:gd name="connsiteY0" fmla="*/ 0 h 1934633"/>
                <a:gd name="connsiteX1" fmla="*/ 495300 w 495300"/>
                <a:gd name="connsiteY1" fmla="*/ 215900 h 1934633"/>
                <a:gd name="connsiteX2" fmla="*/ 491067 w 495300"/>
                <a:gd name="connsiteY2" fmla="*/ 1934633 h 1934633"/>
                <a:gd name="connsiteX3" fmla="*/ 0 w 495300"/>
                <a:gd name="connsiteY3" fmla="*/ 1701800 h 1934633"/>
                <a:gd name="connsiteX4" fmla="*/ 0 w 495300"/>
                <a:gd name="connsiteY4" fmla="*/ 0 h 1934633"/>
                <a:gd name="connsiteX0" fmla="*/ 0 w 495300"/>
                <a:gd name="connsiteY0" fmla="*/ 0 h 1934633"/>
                <a:gd name="connsiteX1" fmla="*/ 495300 w 495300"/>
                <a:gd name="connsiteY1" fmla="*/ 215900 h 1934633"/>
                <a:gd name="connsiteX2" fmla="*/ 491067 w 495300"/>
                <a:gd name="connsiteY2" fmla="*/ 1934633 h 1934633"/>
                <a:gd name="connsiteX3" fmla="*/ 0 w 495300"/>
                <a:gd name="connsiteY3" fmla="*/ 1739466 h 1934633"/>
                <a:gd name="connsiteX4" fmla="*/ 0 w 495300"/>
                <a:gd name="connsiteY4" fmla="*/ 0 h 1934633"/>
                <a:gd name="connsiteX0" fmla="*/ 0 w 495300"/>
                <a:gd name="connsiteY0" fmla="*/ 0 h 1934633"/>
                <a:gd name="connsiteX1" fmla="*/ 495300 w 495300"/>
                <a:gd name="connsiteY1" fmla="*/ 181658 h 1934633"/>
                <a:gd name="connsiteX2" fmla="*/ 491067 w 495300"/>
                <a:gd name="connsiteY2" fmla="*/ 1934633 h 1934633"/>
                <a:gd name="connsiteX3" fmla="*/ 0 w 495300"/>
                <a:gd name="connsiteY3" fmla="*/ 1739466 h 1934633"/>
                <a:gd name="connsiteX4" fmla="*/ 0 w 495300"/>
                <a:gd name="connsiteY4" fmla="*/ 0 h 1934633"/>
                <a:gd name="connsiteX0" fmla="*/ 0 w 497517"/>
                <a:gd name="connsiteY0" fmla="*/ 0 h 1934633"/>
                <a:gd name="connsiteX1" fmla="*/ 497517 w 497517"/>
                <a:gd name="connsiteY1" fmla="*/ 175381 h 1934633"/>
                <a:gd name="connsiteX2" fmla="*/ 491067 w 497517"/>
                <a:gd name="connsiteY2" fmla="*/ 1934633 h 1934633"/>
                <a:gd name="connsiteX3" fmla="*/ 0 w 497517"/>
                <a:gd name="connsiteY3" fmla="*/ 1739466 h 1934633"/>
                <a:gd name="connsiteX4" fmla="*/ 0 w 497517"/>
                <a:gd name="connsiteY4" fmla="*/ 0 h 1934633"/>
                <a:gd name="connsiteX0" fmla="*/ 0 w 491067"/>
                <a:gd name="connsiteY0" fmla="*/ 0 h 1934633"/>
                <a:gd name="connsiteX1" fmla="*/ 481997 w 491067"/>
                <a:gd name="connsiteY1" fmla="*/ 222007 h 1934633"/>
                <a:gd name="connsiteX2" fmla="*/ 491067 w 491067"/>
                <a:gd name="connsiteY2" fmla="*/ 1934633 h 1934633"/>
                <a:gd name="connsiteX3" fmla="*/ 0 w 491067"/>
                <a:gd name="connsiteY3" fmla="*/ 1739466 h 1934633"/>
                <a:gd name="connsiteX4" fmla="*/ 0 w 491067"/>
                <a:gd name="connsiteY4" fmla="*/ 0 h 1934633"/>
                <a:gd name="connsiteX0" fmla="*/ 0 w 497992"/>
                <a:gd name="connsiteY0" fmla="*/ 0 h 1934633"/>
                <a:gd name="connsiteX1" fmla="*/ 497517 w 497992"/>
                <a:gd name="connsiteY1" fmla="*/ 174485 h 1934633"/>
                <a:gd name="connsiteX2" fmla="*/ 491067 w 497992"/>
                <a:gd name="connsiteY2" fmla="*/ 1934633 h 1934633"/>
                <a:gd name="connsiteX3" fmla="*/ 0 w 497992"/>
                <a:gd name="connsiteY3" fmla="*/ 1739466 h 1934633"/>
                <a:gd name="connsiteX4" fmla="*/ 0 w 497992"/>
                <a:gd name="connsiteY4" fmla="*/ 0 h 1934633"/>
                <a:gd name="connsiteX0" fmla="*/ 0 w 497992"/>
                <a:gd name="connsiteY0" fmla="*/ 0 h 2046651"/>
                <a:gd name="connsiteX1" fmla="*/ 497517 w 497992"/>
                <a:gd name="connsiteY1" fmla="*/ 174485 h 2046651"/>
                <a:gd name="connsiteX2" fmla="*/ 491067 w 497992"/>
                <a:gd name="connsiteY2" fmla="*/ 2046651 h 2046651"/>
                <a:gd name="connsiteX3" fmla="*/ 0 w 497992"/>
                <a:gd name="connsiteY3" fmla="*/ 1739466 h 2046651"/>
                <a:gd name="connsiteX4" fmla="*/ 0 w 497992"/>
                <a:gd name="connsiteY4" fmla="*/ 0 h 2046651"/>
                <a:gd name="connsiteX0" fmla="*/ 0 w 495001"/>
                <a:gd name="connsiteY0" fmla="*/ 0 h 2046651"/>
                <a:gd name="connsiteX1" fmla="*/ 494392 w 495001"/>
                <a:gd name="connsiteY1" fmla="*/ 266499 h 2046651"/>
                <a:gd name="connsiteX2" fmla="*/ 491067 w 495001"/>
                <a:gd name="connsiteY2" fmla="*/ 2046651 h 2046651"/>
                <a:gd name="connsiteX3" fmla="*/ 0 w 495001"/>
                <a:gd name="connsiteY3" fmla="*/ 1739466 h 2046651"/>
                <a:gd name="connsiteX4" fmla="*/ 0 w 495001"/>
                <a:gd name="connsiteY4" fmla="*/ 0 h 2046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001" h="2046651">
                  <a:moveTo>
                    <a:pt x="0" y="0"/>
                  </a:moveTo>
                  <a:lnTo>
                    <a:pt x="494392" y="266499"/>
                  </a:lnTo>
                  <a:cubicBezTo>
                    <a:pt x="497415" y="837374"/>
                    <a:pt x="488044" y="1475776"/>
                    <a:pt x="491067" y="2046651"/>
                  </a:cubicBezTo>
                  <a:lnTo>
                    <a:pt x="0" y="1739466"/>
                  </a:lnTo>
                  <a:lnTo>
                    <a:pt x="0" y="0"/>
                  </a:lnTo>
                  <a:close/>
                </a:path>
              </a:pathLst>
            </a:custGeom>
            <a:solidFill>
              <a:srgbClr val="340F3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20" name="Rectangle 119">
              <a:extLst>
                <a:ext uri="{FF2B5EF4-FFF2-40B4-BE49-F238E27FC236}">
                  <a16:creationId xmlns:a16="http://schemas.microsoft.com/office/drawing/2014/main" id="{012619EC-1234-52B4-6350-CB86DEC8B9FB}"/>
                </a:ext>
              </a:extLst>
            </p:cNvPr>
            <p:cNvSpPr/>
            <p:nvPr/>
          </p:nvSpPr>
          <p:spPr>
            <a:xfrm>
              <a:off x="7770895" y="2793030"/>
              <a:ext cx="753511" cy="2042315"/>
            </a:xfrm>
            <a:custGeom>
              <a:avLst/>
              <a:gdLst>
                <a:gd name="connsiteX0" fmla="*/ 0 w 482600"/>
                <a:gd name="connsiteY0" fmla="*/ 0 h 1701800"/>
                <a:gd name="connsiteX1" fmla="*/ 482600 w 482600"/>
                <a:gd name="connsiteY1" fmla="*/ 0 h 1701800"/>
                <a:gd name="connsiteX2" fmla="*/ 482600 w 482600"/>
                <a:gd name="connsiteY2" fmla="*/ 1701800 h 1701800"/>
                <a:gd name="connsiteX3" fmla="*/ 0 w 482600"/>
                <a:gd name="connsiteY3" fmla="*/ 1701800 h 1701800"/>
                <a:gd name="connsiteX4" fmla="*/ 0 w 482600"/>
                <a:gd name="connsiteY4" fmla="*/ 0 h 1701800"/>
                <a:gd name="connsiteX0" fmla="*/ 0 w 482600"/>
                <a:gd name="connsiteY0" fmla="*/ 0 h 1701800"/>
                <a:gd name="connsiteX1" fmla="*/ 359833 w 482600"/>
                <a:gd name="connsiteY1" fmla="*/ 381000 h 1701800"/>
                <a:gd name="connsiteX2" fmla="*/ 482600 w 482600"/>
                <a:gd name="connsiteY2" fmla="*/ 1701800 h 1701800"/>
                <a:gd name="connsiteX3" fmla="*/ 0 w 482600"/>
                <a:gd name="connsiteY3" fmla="*/ 1701800 h 1701800"/>
                <a:gd name="connsiteX4" fmla="*/ 0 w 482600"/>
                <a:gd name="connsiteY4" fmla="*/ 0 h 1701800"/>
                <a:gd name="connsiteX0" fmla="*/ 0 w 495300"/>
                <a:gd name="connsiteY0" fmla="*/ 0 h 1701800"/>
                <a:gd name="connsiteX1" fmla="*/ 495300 w 495300"/>
                <a:gd name="connsiteY1" fmla="*/ 215900 h 1701800"/>
                <a:gd name="connsiteX2" fmla="*/ 482600 w 495300"/>
                <a:gd name="connsiteY2" fmla="*/ 1701800 h 1701800"/>
                <a:gd name="connsiteX3" fmla="*/ 0 w 495300"/>
                <a:gd name="connsiteY3" fmla="*/ 1701800 h 1701800"/>
                <a:gd name="connsiteX4" fmla="*/ 0 w 495300"/>
                <a:gd name="connsiteY4" fmla="*/ 0 h 1701800"/>
                <a:gd name="connsiteX0" fmla="*/ 0 w 495300"/>
                <a:gd name="connsiteY0" fmla="*/ 0 h 1934633"/>
                <a:gd name="connsiteX1" fmla="*/ 495300 w 495300"/>
                <a:gd name="connsiteY1" fmla="*/ 215900 h 1934633"/>
                <a:gd name="connsiteX2" fmla="*/ 491067 w 495300"/>
                <a:gd name="connsiteY2" fmla="*/ 1934633 h 1934633"/>
                <a:gd name="connsiteX3" fmla="*/ 0 w 495300"/>
                <a:gd name="connsiteY3" fmla="*/ 1701800 h 1934633"/>
                <a:gd name="connsiteX4" fmla="*/ 0 w 495300"/>
                <a:gd name="connsiteY4" fmla="*/ 0 h 1934633"/>
                <a:gd name="connsiteX0" fmla="*/ 0 w 495300"/>
                <a:gd name="connsiteY0" fmla="*/ 0 h 1701800"/>
                <a:gd name="connsiteX1" fmla="*/ 495300 w 495300"/>
                <a:gd name="connsiteY1" fmla="*/ 215900 h 1701800"/>
                <a:gd name="connsiteX2" fmla="*/ 495300 w 495300"/>
                <a:gd name="connsiteY2" fmla="*/ 1507066 h 1701800"/>
                <a:gd name="connsiteX3" fmla="*/ 0 w 495300"/>
                <a:gd name="connsiteY3" fmla="*/ 1701800 h 1701800"/>
                <a:gd name="connsiteX4" fmla="*/ 0 w 495300"/>
                <a:gd name="connsiteY4" fmla="*/ 0 h 1701800"/>
                <a:gd name="connsiteX0" fmla="*/ 0 w 495300"/>
                <a:gd name="connsiteY0" fmla="*/ 0 h 1507066"/>
                <a:gd name="connsiteX1" fmla="*/ 495300 w 495300"/>
                <a:gd name="connsiteY1" fmla="*/ 215900 h 1507066"/>
                <a:gd name="connsiteX2" fmla="*/ 495300 w 495300"/>
                <a:gd name="connsiteY2" fmla="*/ 1507066 h 1507066"/>
                <a:gd name="connsiteX3" fmla="*/ 4234 w 495300"/>
                <a:gd name="connsiteY3" fmla="*/ 1270000 h 1507066"/>
                <a:gd name="connsiteX4" fmla="*/ 0 w 495300"/>
                <a:gd name="connsiteY4" fmla="*/ 0 h 1507066"/>
                <a:gd name="connsiteX0" fmla="*/ 1607 w 496907"/>
                <a:gd name="connsiteY0" fmla="*/ 0 h 1507066"/>
                <a:gd name="connsiteX1" fmla="*/ 496907 w 496907"/>
                <a:gd name="connsiteY1" fmla="*/ 215900 h 1507066"/>
                <a:gd name="connsiteX2" fmla="*/ 496907 w 496907"/>
                <a:gd name="connsiteY2" fmla="*/ 1507066 h 1507066"/>
                <a:gd name="connsiteX3" fmla="*/ 298 w 496907"/>
                <a:gd name="connsiteY3" fmla="*/ 1277760 h 1507066"/>
                <a:gd name="connsiteX4" fmla="*/ 1607 w 496907"/>
                <a:gd name="connsiteY4" fmla="*/ 0 h 150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907" h="1507066">
                  <a:moveTo>
                    <a:pt x="1607" y="0"/>
                  </a:moveTo>
                  <a:lnTo>
                    <a:pt x="496907" y="215900"/>
                  </a:lnTo>
                  <a:lnTo>
                    <a:pt x="496907" y="1507066"/>
                  </a:lnTo>
                  <a:lnTo>
                    <a:pt x="298" y="1277760"/>
                  </a:lnTo>
                  <a:cubicBezTo>
                    <a:pt x="-1113" y="854427"/>
                    <a:pt x="3018" y="423333"/>
                    <a:pt x="1607" y="0"/>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21" name="Rectangle 120">
              <a:extLst>
                <a:ext uri="{FF2B5EF4-FFF2-40B4-BE49-F238E27FC236}">
                  <a16:creationId xmlns:a16="http://schemas.microsoft.com/office/drawing/2014/main" id="{0C4C8E00-F4AB-4053-5365-83CFF63C3C29}"/>
                </a:ext>
              </a:extLst>
            </p:cNvPr>
            <p:cNvSpPr/>
            <p:nvPr/>
          </p:nvSpPr>
          <p:spPr>
            <a:xfrm>
              <a:off x="7773333" y="2153235"/>
              <a:ext cx="1653619" cy="932102"/>
            </a:xfrm>
            <a:custGeom>
              <a:avLst/>
              <a:gdLst>
                <a:gd name="connsiteX0" fmla="*/ 0 w 740833"/>
                <a:gd name="connsiteY0" fmla="*/ 0 h 359834"/>
                <a:gd name="connsiteX1" fmla="*/ 740833 w 740833"/>
                <a:gd name="connsiteY1" fmla="*/ 0 h 359834"/>
                <a:gd name="connsiteX2" fmla="*/ 740833 w 740833"/>
                <a:gd name="connsiteY2" fmla="*/ 359834 h 359834"/>
                <a:gd name="connsiteX3" fmla="*/ 0 w 740833"/>
                <a:gd name="connsiteY3" fmla="*/ 359834 h 359834"/>
                <a:gd name="connsiteX4" fmla="*/ 0 w 740833"/>
                <a:gd name="connsiteY4" fmla="*/ 0 h 359834"/>
                <a:gd name="connsiteX0" fmla="*/ 0 w 1240366"/>
                <a:gd name="connsiteY0" fmla="*/ 143933 h 359834"/>
                <a:gd name="connsiteX1" fmla="*/ 1240366 w 1240366"/>
                <a:gd name="connsiteY1" fmla="*/ 0 h 359834"/>
                <a:gd name="connsiteX2" fmla="*/ 1240366 w 1240366"/>
                <a:gd name="connsiteY2" fmla="*/ 359834 h 359834"/>
                <a:gd name="connsiteX3" fmla="*/ 499533 w 1240366"/>
                <a:gd name="connsiteY3" fmla="*/ 359834 h 359834"/>
                <a:gd name="connsiteX4" fmla="*/ 0 w 1240366"/>
                <a:gd name="connsiteY4" fmla="*/ 143933 h 359834"/>
                <a:gd name="connsiteX0" fmla="*/ 0 w 1240366"/>
                <a:gd name="connsiteY0" fmla="*/ 474133 h 690034"/>
                <a:gd name="connsiteX1" fmla="*/ 613833 w 1240366"/>
                <a:gd name="connsiteY1" fmla="*/ 0 h 690034"/>
                <a:gd name="connsiteX2" fmla="*/ 1240366 w 1240366"/>
                <a:gd name="connsiteY2" fmla="*/ 690034 h 690034"/>
                <a:gd name="connsiteX3" fmla="*/ 499533 w 1240366"/>
                <a:gd name="connsiteY3" fmla="*/ 690034 h 690034"/>
                <a:gd name="connsiteX4" fmla="*/ 0 w 1240366"/>
                <a:gd name="connsiteY4" fmla="*/ 474133 h 690034"/>
                <a:gd name="connsiteX0" fmla="*/ 0 w 1104899"/>
                <a:gd name="connsiteY0" fmla="*/ 474133 h 690034"/>
                <a:gd name="connsiteX1" fmla="*/ 613833 w 1104899"/>
                <a:gd name="connsiteY1" fmla="*/ 0 h 690034"/>
                <a:gd name="connsiteX2" fmla="*/ 1104899 w 1104899"/>
                <a:gd name="connsiteY2" fmla="*/ 237067 h 690034"/>
                <a:gd name="connsiteX3" fmla="*/ 499533 w 1104899"/>
                <a:gd name="connsiteY3" fmla="*/ 690034 h 690034"/>
                <a:gd name="connsiteX4" fmla="*/ 0 w 1104899"/>
                <a:gd name="connsiteY4" fmla="*/ 474133 h 690034"/>
                <a:gd name="connsiteX0" fmla="*/ 0 w 1021758"/>
                <a:gd name="connsiteY0" fmla="*/ 467482 h 690034"/>
                <a:gd name="connsiteX1" fmla="*/ 530692 w 1021758"/>
                <a:gd name="connsiteY1" fmla="*/ 0 h 690034"/>
                <a:gd name="connsiteX2" fmla="*/ 1021758 w 1021758"/>
                <a:gd name="connsiteY2" fmla="*/ 237067 h 690034"/>
                <a:gd name="connsiteX3" fmla="*/ 416392 w 1021758"/>
                <a:gd name="connsiteY3" fmla="*/ 690034 h 690034"/>
                <a:gd name="connsiteX4" fmla="*/ 0 w 1021758"/>
                <a:gd name="connsiteY4" fmla="*/ 467482 h 690034"/>
                <a:gd name="connsiteX0" fmla="*/ 0 w 1090488"/>
                <a:gd name="connsiteY0" fmla="*/ 471916 h 690034"/>
                <a:gd name="connsiteX1" fmla="*/ 599422 w 1090488"/>
                <a:gd name="connsiteY1" fmla="*/ 0 h 690034"/>
                <a:gd name="connsiteX2" fmla="*/ 1090488 w 1090488"/>
                <a:gd name="connsiteY2" fmla="*/ 237067 h 690034"/>
                <a:gd name="connsiteX3" fmla="*/ 485122 w 1090488"/>
                <a:gd name="connsiteY3" fmla="*/ 690034 h 690034"/>
                <a:gd name="connsiteX4" fmla="*/ 0 w 1090488"/>
                <a:gd name="connsiteY4" fmla="*/ 471916 h 690034"/>
                <a:gd name="connsiteX0" fmla="*/ 0 w 1090488"/>
                <a:gd name="connsiteY0" fmla="*/ 471916 h 637932"/>
                <a:gd name="connsiteX1" fmla="*/ 599422 w 1090488"/>
                <a:gd name="connsiteY1" fmla="*/ 0 h 637932"/>
                <a:gd name="connsiteX2" fmla="*/ 1090488 w 1090488"/>
                <a:gd name="connsiteY2" fmla="*/ 237067 h 637932"/>
                <a:gd name="connsiteX3" fmla="*/ 502859 w 1090488"/>
                <a:gd name="connsiteY3" fmla="*/ 637932 h 637932"/>
                <a:gd name="connsiteX4" fmla="*/ 0 w 1090488"/>
                <a:gd name="connsiteY4" fmla="*/ 471916 h 637932"/>
                <a:gd name="connsiteX0" fmla="*/ 0 w 1090488"/>
                <a:gd name="connsiteY0" fmla="*/ 471916 h 685599"/>
                <a:gd name="connsiteX1" fmla="*/ 599422 w 1090488"/>
                <a:gd name="connsiteY1" fmla="*/ 0 h 685599"/>
                <a:gd name="connsiteX2" fmla="*/ 1090488 w 1090488"/>
                <a:gd name="connsiteY2" fmla="*/ 237067 h 685599"/>
                <a:gd name="connsiteX3" fmla="*/ 490665 w 1090488"/>
                <a:gd name="connsiteY3" fmla="*/ 685599 h 685599"/>
                <a:gd name="connsiteX4" fmla="*/ 0 w 1090488"/>
                <a:gd name="connsiteY4" fmla="*/ 471916 h 685599"/>
                <a:gd name="connsiteX0" fmla="*/ 0 w 1090488"/>
                <a:gd name="connsiteY0" fmla="*/ 471916 h 662320"/>
                <a:gd name="connsiteX1" fmla="*/ 599422 w 1090488"/>
                <a:gd name="connsiteY1" fmla="*/ 0 h 662320"/>
                <a:gd name="connsiteX2" fmla="*/ 1090488 w 1090488"/>
                <a:gd name="connsiteY2" fmla="*/ 237067 h 662320"/>
                <a:gd name="connsiteX3" fmla="*/ 519487 w 1090488"/>
                <a:gd name="connsiteY3" fmla="*/ 662320 h 662320"/>
                <a:gd name="connsiteX4" fmla="*/ 0 w 1090488"/>
                <a:gd name="connsiteY4" fmla="*/ 471916 h 662320"/>
                <a:gd name="connsiteX0" fmla="*/ 0 w 1090488"/>
                <a:gd name="connsiteY0" fmla="*/ 471916 h 690034"/>
                <a:gd name="connsiteX1" fmla="*/ 599422 w 1090488"/>
                <a:gd name="connsiteY1" fmla="*/ 0 h 690034"/>
                <a:gd name="connsiteX2" fmla="*/ 1090488 w 1090488"/>
                <a:gd name="connsiteY2" fmla="*/ 237067 h 690034"/>
                <a:gd name="connsiteX3" fmla="*/ 497316 w 1090488"/>
                <a:gd name="connsiteY3" fmla="*/ 690034 h 690034"/>
                <a:gd name="connsiteX4" fmla="*/ 0 w 1090488"/>
                <a:gd name="connsiteY4" fmla="*/ 471916 h 690034"/>
                <a:gd name="connsiteX0" fmla="*/ 0 w 1090488"/>
                <a:gd name="connsiteY0" fmla="*/ 471916 h 642367"/>
                <a:gd name="connsiteX1" fmla="*/ 599422 w 1090488"/>
                <a:gd name="connsiteY1" fmla="*/ 0 h 642367"/>
                <a:gd name="connsiteX2" fmla="*/ 1090488 w 1090488"/>
                <a:gd name="connsiteY2" fmla="*/ 237067 h 642367"/>
                <a:gd name="connsiteX3" fmla="*/ 493990 w 1090488"/>
                <a:gd name="connsiteY3" fmla="*/ 642367 h 642367"/>
                <a:gd name="connsiteX4" fmla="*/ 0 w 1090488"/>
                <a:gd name="connsiteY4" fmla="*/ 471916 h 642367"/>
                <a:gd name="connsiteX0" fmla="*/ 0 w 1090488"/>
                <a:gd name="connsiteY0" fmla="*/ 471916 h 687817"/>
                <a:gd name="connsiteX1" fmla="*/ 599422 w 1090488"/>
                <a:gd name="connsiteY1" fmla="*/ 0 h 687817"/>
                <a:gd name="connsiteX2" fmla="*/ 1090488 w 1090488"/>
                <a:gd name="connsiteY2" fmla="*/ 237067 h 687817"/>
                <a:gd name="connsiteX3" fmla="*/ 493990 w 1090488"/>
                <a:gd name="connsiteY3" fmla="*/ 687817 h 687817"/>
                <a:gd name="connsiteX4" fmla="*/ 0 w 1090488"/>
                <a:gd name="connsiteY4" fmla="*/ 471916 h 687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488" h="687817">
                  <a:moveTo>
                    <a:pt x="0" y="471916"/>
                  </a:moveTo>
                  <a:lnTo>
                    <a:pt x="599422" y="0"/>
                  </a:lnTo>
                  <a:lnTo>
                    <a:pt x="1090488" y="237067"/>
                  </a:lnTo>
                  <a:lnTo>
                    <a:pt x="493990" y="687817"/>
                  </a:lnTo>
                  <a:lnTo>
                    <a:pt x="0" y="47191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22" name="TextBox 21">
              <a:extLst>
                <a:ext uri="{FF2B5EF4-FFF2-40B4-BE49-F238E27FC236}">
                  <a16:creationId xmlns:a16="http://schemas.microsoft.com/office/drawing/2014/main" id="{3FF9FC23-26C0-4F8C-2F7C-371410CDAE37}"/>
                </a:ext>
              </a:extLst>
            </p:cNvPr>
            <p:cNvSpPr txBox="1"/>
            <p:nvPr/>
          </p:nvSpPr>
          <p:spPr>
            <a:xfrm>
              <a:off x="8060490" y="1325387"/>
              <a:ext cx="1217000" cy="761875"/>
            </a:xfrm>
            <a:prstGeom prst="rect">
              <a:avLst/>
            </a:prstGeom>
            <a:noFill/>
          </p:spPr>
          <p:txBody>
            <a:bodyPr wrap="none" rtlCol="0">
              <a:spAutoFit/>
            </a:bodyPr>
            <a:lstStyle/>
            <a:p>
              <a:pPr algn="ctr">
                <a:lnSpc>
                  <a:spcPct val="80000"/>
                </a:lnSpc>
              </a:pPr>
              <a:r>
                <a:rPr lang="en-US" dirty="0">
                  <a:solidFill>
                    <a:schemeClr val="tx2"/>
                  </a:solidFill>
                </a:rPr>
                <a:t>Elderly in</a:t>
              </a:r>
              <a:br>
                <a:rPr lang="en-US" dirty="0">
                  <a:solidFill>
                    <a:schemeClr val="tx2"/>
                  </a:solidFill>
                </a:rPr>
              </a:br>
              <a:r>
                <a:rPr lang="en-US" dirty="0">
                  <a:solidFill>
                    <a:schemeClr val="tx2"/>
                  </a:solidFill>
                </a:rPr>
                <a:t>retirement</a:t>
              </a:r>
              <a:br>
                <a:rPr lang="en-US" dirty="0">
                  <a:solidFill>
                    <a:schemeClr val="tx2"/>
                  </a:solidFill>
                </a:rPr>
              </a:br>
              <a:r>
                <a:rPr lang="en-US" dirty="0">
                  <a:solidFill>
                    <a:schemeClr val="tx2"/>
                  </a:solidFill>
                </a:rPr>
                <a:t>homes</a:t>
              </a:r>
            </a:p>
          </p:txBody>
        </p:sp>
        <p:pic>
          <p:nvPicPr>
            <p:cNvPr id="23" name="Picture 22">
              <a:extLst>
                <a:ext uri="{FF2B5EF4-FFF2-40B4-BE49-F238E27FC236}">
                  <a16:creationId xmlns:a16="http://schemas.microsoft.com/office/drawing/2014/main" id="{FAC50FD4-8415-D3E2-3621-D583FD72B66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05311" y="2212721"/>
              <a:ext cx="376018" cy="841196"/>
            </a:xfrm>
            <a:prstGeom prst="rect">
              <a:avLst/>
            </a:prstGeom>
            <a:scene3d>
              <a:camera prst="isometricTopUp"/>
              <a:lightRig rig="threePt" dir="t"/>
            </a:scene3d>
          </p:spPr>
        </p:pic>
      </p:grpSp>
      <p:grpSp>
        <p:nvGrpSpPr>
          <p:cNvPr id="24" name="Group 23">
            <a:extLst>
              <a:ext uri="{FF2B5EF4-FFF2-40B4-BE49-F238E27FC236}">
                <a16:creationId xmlns:a16="http://schemas.microsoft.com/office/drawing/2014/main" id="{58F61C9B-1983-51D7-3989-4937EF0F8183}"/>
              </a:ext>
            </a:extLst>
          </p:cNvPr>
          <p:cNvGrpSpPr/>
          <p:nvPr/>
        </p:nvGrpSpPr>
        <p:grpSpPr>
          <a:xfrm>
            <a:off x="5006875" y="1940830"/>
            <a:ext cx="2585657" cy="3712214"/>
            <a:chOff x="5006875" y="921267"/>
            <a:chExt cx="2585657" cy="3712214"/>
          </a:xfrm>
        </p:grpSpPr>
        <p:sp>
          <p:nvSpPr>
            <p:cNvPr id="25" name="Rectangle 119">
              <a:extLst>
                <a:ext uri="{FF2B5EF4-FFF2-40B4-BE49-F238E27FC236}">
                  <a16:creationId xmlns:a16="http://schemas.microsoft.com/office/drawing/2014/main" id="{81309D38-1D12-CEDD-43DE-59E55E71AF03}"/>
                </a:ext>
              </a:extLst>
            </p:cNvPr>
            <p:cNvSpPr/>
            <p:nvPr/>
          </p:nvSpPr>
          <p:spPr>
            <a:xfrm>
              <a:off x="6837209" y="1392166"/>
              <a:ext cx="755156" cy="3241315"/>
            </a:xfrm>
            <a:custGeom>
              <a:avLst/>
              <a:gdLst>
                <a:gd name="connsiteX0" fmla="*/ 0 w 482600"/>
                <a:gd name="connsiteY0" fmla="*/ 0 h 1701800"/>
                <a:gd name="connsiteX1" fmla="*/ 482600 w 482600"/>
                <a:gd name="connsiteY1" fmla="*/ 0 h 1701800"/>
                <a:gd name="connsiteX2" fmla="*/ 482600 w 482600"/>
                <a:gd name="connsiteY2" fmla="*/ 1701800 h 1701800"/>
                <a:gd name="connsiteX3" fmla="*/ 0 w 482600"/>
                <a:gd name="connsiteY3" fmla="*/ 1701800 h 1701800"/>
                <a:gd name="connsiteX4" fmla="*/ 0 w 482600"/>
                <a:gd name="connsiteY4" fmla="*/ 0 h 1701800"/>
                <a:gd name="connsiteX0" fmla="*/ 0 w 482600"/>
                <a:gd name="connsiteY0" fmla="*/ 0 h 1701800"/>
                <a:gd name="connsiteX1" fmla="*/ 359833 w 482600"/>
                <a:gd name="connsiteY1" fmla="*/ 381000 h 1701800"/>
                <a:gd name="connsiteX2" fmla="*/ 482600 w 482600"/>
                <a:gd name="connsiteY2" fmla="*/ 1701800 h 1701800"/>
                <a:gd name="connsiteX3" fmla="*/ 0 w 482600"/>
                <a:gd name="connsiteY3" fmla="*/ 1701800 h 1701800"/>
                <a:gd name="connsiteX4" fmla="*/ 0 w 482600"/>
                <a:gd name="connsiteY4" fmla="*/ 0 h 1701800"/>
                <a:gd name="connsiteX0" fmla="*/ 0 w 495300"/>
                <a:gd name="connsiteY0" fmla="*/ 0 h 1701800"/>
                <a:gd name="connsiteX1" fmla="*/ 495300 w 495300"/>
                <a:gd name="connsiteY1" fmla="*/ 215900 h 1701800"/>
                <a:gd name="connsiteX2" fmla="*/ 482600 w 495300"/>
                <a:gd name="connsiteY2" fmla="*/ 1701800 h 1701800"/>
                <a:gd name="connsiteX3" fmla="*/ 0 w 495300"/>
                <a:gd name="connsiteY3" fmla="*/ 1701800 h 1701800"/>
                <a:gd name="connsiteX4" fmla="*/ 0 w 495300"/>
                <a:gd name="connsiteY4" fmla="*/ 0 h 1701800"/>
                <a:gd name="connsiteX0" fmla="*/ 0 w 495300"/>
                <a:gd name="connsiteY0" fmla="*/ 0 h 1934633"/>
                <a:gd name="connsiteX1" fmla="*/ 495300 w 495300"/>
                <a:gd name="connsiteY1" fmla="*/ 215900 h 1934633"/>
                <a:gd name="connsiteX2" fmla="*/ 491067 w 495300"/>
                <a:gd name="connsiteY2" fmla="*/ 1934633 h 1934633"/>
                <a:gd name="connsiteX3" fmla="*/ 0 w 495300"/>
                <a:gd name="connsiteY3" fmla="*/ 1701800 h 1934633"/>
                <a:gd name="connsiteX4" fmla="*/ 0 w 495300"/>
                <a:gd name="connsiteY4" fmla="*/ 0 h 1934633"/>
                <a:gd name="connsiteX0" fmla="*/ 0 w 495300"/>
                <a:gd name="connsiteY0" fmla="*/ 0 h 1934633"/>
                <a:gd name="connsiteX1" fmla="*/ 495300 w 495300"/>
                <a:gd name="connsiteY1" fmla="*/ 215900 h 1934633"/>
                <a:gd name="connsiteX2" fmla="*/ 491067 w 495300"/>
                <a:gd name="connsiteY2" fmla="*/ 1934633 h 1934633"/>
                <a:gd name="connsiteX3" fmla="*/ 0 w 495300"/>
                <a:gd name="connsiteY3" fmla="*/ 1739466 h 1934633"/>
                <a:gd name="connsiteX4" fmla="*/ 0 w 495300"/>
                <a:gd name="connsiteY4" fmla="*/ 0 h 1934633"/>
                <a:gd name="connsiteX0" fmla="*/ 0 w 495300"/>
                <a:gd name="connsiteY0" fmla="*/ 0 h 1934633"/>
                <a:gd name="connsiteX1" fmla="*/ 495300 w 495300"/>
                <a:gd name="connsiteY1" fmla="*/ 181658 h 1934633"/>
                <a:gd name="connsiteX2" fmla="*/ 491067 w 495300"/>
                <a:gd name="connsiteY2" fmla="*/ 1934633 h 1934633"/>
                <a:gd name="connsiteX3" fmla="*/ 0 w 495300"/>
                <a:gd name="connsiteY3" fmla="*/ 1739466 h 1934633"/>
                <a:gd name="connsiteX4" fmla="*/ 0 w 495300"/>
                <a:gd name="connsiteY4" fmla="*/ 0 h 1934633"/>
                <a:gd name="connsiteX0" fmla="*/ 0 w 497517"/>
                <a:gd name="connsiteY0" fmla="*/ 0 h 1934633"/>
                <a:gd name="connsiteX1" fmla="*/ 497517 w 497517"/>
                <a:gd name="connsiteY1" fmla="*/ 175381 h 1934633"/>
                <a:gd name="connsiteX2" fmla="*/ 491067 w 497517"/>
                <a:gd name="connsiteY2" fmla="*/ 1934633 h 1934633"/>
                <a:gd name="connsiteX3" fmla="*/ 0 w 497517"/>
                <a:gd name="connsiteY3" fmla="*/ 1739466 h 1934633"/>
                <a:gd name="connsiteX4" fmla="*/ 0 w 497517"/>
                <a:gd name="connsiteY4" fmla="*/ 0 h 1934633"/>
                <a:gd name="connsiteX0" fmla="*/ 0 w 491067"/>
                <a:gd name="connsiteY0" fmla="*/ 0 h 1934633"/>
                <a:gd name="connsiteX1" fmla="*/ 481997 w 491067"/>
                <a:gd name="connsiteY1" fmla="*/ 222007 h 1934633"/>
                <a:gd name="connsiteX2" fmla="*/ 491067 w 491067"/>
                <a:gd name="connsiteY2" fmla="*/ 1934633 h 1934633"/>
                <a:gd name="connsiteX3" fmla="*/ 0 w 491067"/>
                <a:gd name="connsiteY3" fmla="*/ 1739466 h 1934633"/>
                <a:gd name="connsiteX4" fmla="*/ 0 w 491067"/>
                <a:gd name="connsiteY4" fmla="*/ 0 h 1934633"/>
                <a:gd name="connsiteX0" fmla="*/ 0 w 497992"/>
                <a:gd name="connsiteY0" fmla="*/ 0 h 1934633"/>
                <a:gd name="connsiteX1" fmla="*/ 497517 w 497992"/>
                <a:gd name="connsiteY1" fmla="*/ 174485 h 1934633"/>
                <a:gd name="connsiteX2" fmla="*/ 491067 w 497992"/>
                <a:gd name="connsiteY2" fmla="*/ 1934633 h 1934633"/>
                <a:gd name="connsiteX3" fmla="*/ 0 w 497992"/>
                <a:gd name="connsiteY3" fmla="*/ 1739466 h 1934633"/>
                <a:gd name="connsiteX4" fmla="*/ 0 w 497992"/>
                <a:gd name="connsiteY4" fmla="*/ 0 h 1934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992" h="1934633">
                  <a:moveTo>
                    <a:pt x="0" y="0"/>
                  </a:moveTo>
                  <a:lnTo>
                    <a:pt x="497517" y="174485"/>
                  </a:lnTo>
                  <a:cubicBezTo>
                    <a:pt x="500540" y="745360"/>
                    <a:pt x="488044" y="1363758"/>
                    <a:pt x="491067" y="1934633"/>
                  </a:cubicBezTo>
                  <a:lnTo>
                    <a:pt x="0" y="1739466"/>
                  </a:lnTo>
                  <a:lnTo>
                    <a:pt x="0" y="0"/>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26" name="Rectangle 120">
              <a:extLst>
                <a:ext uri="{FF2B5EF4-FFF2-40B4-BE49-F238E27FC236}">
                  <a16:creationId xmlns:a16="http://schemas.microsoft.com/office/drawing/2014/main" id="{D098C3A4-81CD-8E69-AA84-04AD985E067E}"/>
                </a:ext>
              </a:extLst>
            </p:cNvPr>
            <p:cNvSpPr/>
            <p:nvPr/>
          </p:nvSpPr>
          <p:spPr>
            <a:xfrm>
              <a:off x="5006875" y="2834412"/>
              <a:ext cx="1683877" cy="923633"/>
            </a:xfrm>
            <a:custGeom>
              <a:avLst/>
              <a:gdLst>
                <a:gd name="connsiteX0" fmla="*/ 0 w 740833"/>
                <a:gd name="connsiteY0" fmla="*/ 0 h 359834"/>
                <a:gd name="connsiteX1" fmla="*/ 740833 w 740833"/>
                <a:gd name="connsiteY1" fmla="*/ 0 h 359834"/>
                <a:gd name="connsiteX2" fmla="*/ 740833 w 740833"/>
                <a:gd name="connsiteY2" fmla="*/ 359834 h 359834"/>
                <a:gd name="connsiteX3" fmla="*/ 0 w 740833"/>
                <a:gd name="connsiteY3" fmla="*/ 359834 h 359834"/>
                <a:gd name="connsiteX4" fmla="*/ 0 w 740833"/>
                <a:gd name="connsiteY4" fmla="*/ 0 h 359834"/>
                <a:gd name="connsiteX0" fmla="*/ 0 w 1240366"/>
                <a:gd name="connsiteY0" fmla="*/ 143933 h 359834"/>
                <a:gd name="connsiteX1" fmla="*/ 1240366 w 1240366"/>
                <a:gd name="connsiteY1" fmla="*/ 0 h 359834"/>
                <a:gd name="connsiteX2" fmla="*/ 1240366 w 1240366"/>
                <a:gd name="connsiteY2" fmla="*/ 359834 h 359834"/>
                <a:gd name="connsiteX3" fmla="*/ 499533 w 1240366"/>
                <a:gd name="connsiteY3" fmla="*/ 359834 h 359834"/>
                <a:gd name="connsiteX4" fmla="*/ 0 w 1240366"/>
                <a:gd name="connsiteY4" fmla="*/ 143933 h 359834"/>
                <a:gd name="connsiteX0" fmla="*/ 0 w 1240366"/>
                <a:gd name="connsiteY0" fmla="*/ 474133 h 690034"/>
                <a:gd name="connsiteX1" fmla="*/ 613833 w 1240366"/>
                <a:gd name="connsiteY1" fmla="*/ 0 h 690034"/>
                <a:gd name="connsiteX2" fmla="*/ 1240366 w 1240366"/>
                <a:gd name="connsiteY2" fmla="*/ 690034 h 690034"/>
                <a:gd name="connsiteX3" fmla="*/ 499533 w 1240366"/>
                <a:gd name="connsiteY3" fmla="*/ 690034 h 690034"/>
                <a:gd name="connsiteX4" fmla="*/ 0 w 1240366"/>
                <a:gd name="connsiteY4" fmla="*/ 474133 h 690034"/>
                <a:gd name="connsiteX0" fmla="*/ 0 w 1104899"/>
                <a:gd name="connsiteY0" fmla="*/ 474133 h 690034"/>
                <a:gd name="connsiteX1" fmla="*/ 613833 w 1104899"/>
                <a:gd name="connsiteY1" fmla="*/ 0 h 690034"/>
                <a:gd name="connsiteX2" fmla="*/ 1104899 w 1104899"/>
                <a:gd name="connsiteY2" fmla="*/ 237067 h 690034"/>
                <a:gd name="connsiteX3" fmla="*/ 499533 w 1104899"/>
                <a:gd name="connsiteY3" fmla="*/ 690034 h 690034"/>
                <a:gd name="connsiteX4" fmla="*/ 0 w 1104899"/>
                <a:gd name="connsiteY4" fmla="*/ 474133 h 690034"/>
                <a:gd name="connsiteX0" fmla="*/ 0 w 1104899"/>
                <a:gd name="connsiteY0" fmla="*/ 325967 h 541868"/>
                <a:gd name="connsiteX1" fmla="*/ 605367 w 1104899"/>
                <a:gd name="connsiteY1" fmla="*/ 0 h 541868"/>
                <a:gd name="connsiteX2" fmla="*/ 1104899 w 1104899"/>
                <a:gd name="connsiteY2" fmla="*/ 88901 h 541868"/>
                <a:gd name="connsiteX3" fmla="*/ 499533 w 1104899"/>
                <a:gd name="connsiteY3" fmla="*/ 541868 h 541868"/>
                <a:gd name="connsiteX4" fmla="*/ 0 w 1104899"/>
                <a:gd name="connsiteY4" fmla="*/ 325967 h 541868"/>
                <a:gd name="connsiteX0" fmla="*/ 0 w 1104899"/>
                <a:gd name="connsiteY0" fmla="*/ 465667 h 681568"/>
                <a:gd name="connsiteX1" fmla="*/ 609600 w 1104899"/>
                <a:gd name="connsiteY1" fmla="*/ 0 h 681568"/>
                <a:gd name="connsiteX2" fmla="*/ 1104899 w 1104899"/>
                <a:gd name="connsiteY2" fmla="*/ 228601 h 681568"/>
                <a:gd name="connsiteX3" fmla="*/ 499533 w 1104899"/>
                <a:gd name="connsiteY3" fmla="*/ 681568 h 681568"/>
                <a:gd name="connsiteX4" fmla="*/ 0 w 1104899"/>
                <a:gd name="connsiteY4" fmla="*/ 465667 h 681568"/>
                <a:gd name="connsiteX0" fmla="*/ 0 w 935565"/>
                <a:gd name="connsiteY0" fmla="*/ 393700 h 681568"/>
                <a:gd name="connsiteX1" fmla="*/ 440266 w 935565"/>
                <a:gd name="connsiteY1" fmla="*/ 0 h 681568"/>
                <a:gd name="connsiteX2" fmla="*/ 935565 w 935565"/>
                <a:gd name="connsiteY2" fmla="*/ 228601 h 681568"/>
                <a:gd name="connsiteX3" fmla="*/ 330199 w 935565"/>
                <a:gd name="connsiteY3" fmla="*/ 681568 h 681568"/>
                <a:gd name="connsiteX4" fmla="*/ 0 w 935565"/>
                <a:gd name="connsiteY4" fmla="*/ 393700 h 681568"/>
                <a:gd name="connsiteX0" fmla="*/ 0 w 1104899"/>
                <a:gd name="connsiteY0" fmla="*/ 448733 h 681568"/>
                <a:gd name="connsiteX1" fmla="*/ 609600 w 1104899"/>
                <a:gd name="connsiteY1" fmla="*/ 0 h 681568"/>
                <a:gd name="connsiteX2" fmla="*/ 1104899 w 1104899"/>
                <a:gd name="connsiteY2" fmla="*/ 228601 h 681568"/>
                <a:gd name="connsiteX3" fmla="*/ 499533 w 1104899"/>
                <a:gd name="connsiteY3" fmla="*/ 681568 h 681568"/>
                <a:gd name="connsiteX4" fmla="*/ 0 w 1104899"/>
                <a:gd name="connsiteY4" fmla="*/ 448733 h 681568"/>
                <a:gd name="connsiteX0" fmla="*/ 0 w 1104899"/>
                <a:gd name="connsiteY0" fmla="*/ 448733 h 681568"/>
                <a:gd name="connsiteX1" fmla="*/ 609600 w 1104899"/>
                <a:gd name="connsiteY1" fmla="*/ 0 h 681568"/>
                <a:gd name="connsiteX2" fmla="*/ 1104899 w 1104899"/>
                <a:gd name="connsiteY2" fmla="*/ 228601 h 681568"/>
                <a:gd name="connsiteX3" fmla="*/ 484013 w 1104899"/>
                <a:gd name="connsiteY3" fmla="*/ 681568 h 681568"/>
                <a:gd name="connsiteX4" fmla="*/ 0 w 1104899"/>
                <a:gd name="connsiteY4" fmla="*/ 448733 h 681568"/>
                <a:gd name="connsiteX0" fmla="*/ 0 w 1110442"/>
                <a:gd name="connsiteY0" fmla="*/ 439865 h 681568"/>
                <a:gd name="connsiteX1" fmla="*/ 615143 w 1110442"/>
                <a:gd name="connsiteY1" fmla="*/ 0 h 681568"/>
                <a:gd name="connsiteX2" fmla="*/ 1110442 w 1110442"/>
                <a:gd name="connsiteY2" fmla="*/ 228601 h 681568"/>
                <a:gd name="connsiteX3" fmla="*/ 489556 w 1110442"/>
                <a:gd name="connsiteY3" fmla="*/ 681568 h 681568"/>
                <a:gd name="connsiteX4" fmla="*/ 0 w 1110442"/>
                <a:gd name="connsiteY4" fmla="*/ 439865 h 68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442" h="681568">
                  <a:moveTo>
                    <a:pt x="0" y="439865"/>
                  </a:moveTo>
                  <a:lnTo>
                    <a:pt x="615143" y="0"/>
                  </a:lnTo>
                  <a:lnTo>
                    <a:pt x="1110442" y="228601"/>
                  </a:lnTo>
                  <a:lnTo>
                    <a:pt x="489556" y="681568"/>
                  </a:lnTo>
                  <a:lnTo>
                    <a:pt x="0" y="439865"/>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27" name="Rectangle 119">
              <a:extLst>
                <a:ext uri="{FF2B5EF4-FFF2-40B4-BE49-F238E27FC236}">
                  <a16:creationId xmlns:a16="http://schemas.microsoft.com/office/drawing/2014/main" id="{64E92885-96AA-C636-25EC-BD1E7C16AC6D}"/>
                </a:ext>
              </a:extLst>
            </p:cNvPr>
            <p:cNvSpPr/>
            <p:nvPr/>
          </p:nvSpPr>
          <p:spPr>
            <a:xfrm>
              <a:off x="5936477" y="1999357"/>
              <a:ext cx="753511" cy="1154480"/>
            </a:xfrm>
            <a:custGeom>
              <a:avLst/>
              <a:gdLst>
                <a:gd name="connsiteX0" fmla="*/ 0 w 482600"/>
                <a:gd name="connsiteY0" fmla="*/ 0 h 1701800"/>
                <a:gd name="connsiteX1" fmla="*/ 482600 w 482600"/>
                <a:gd name="connsiteY1" fmla="*/ 0 h 1701800"/>
                <a:gd name="connsiteX2" fmla="*/ 482600 w 482600"/>
                <a:gd name="connsiteY2" fmla="*/ 1701800 h 1701800"/>
                <a:gd name="connsiteX3" fmla="*/ 0 w 482600"/>
                <a:gd name="connsiteY3" fmla="*/ 1701800 h 1701800"/>
                <a:gd name="connsiteX4" fmla="*/ 0 w 482600"/>
                <a:gd name="connsiteY4" fmla="*/ 0 h 1701800"/>
                <a:gd name="connsiteX0" fmla="*/ 0 w 482600"/>
                <a:gd name="connsiteY0" fmla="*/ 0 h 1701800"/>
                <a:gd name="connsiteX1" fmla="*/ 359833 w 482600"/>
                <a:gd name="connsiteY1" fmla="*/ 381000 h 1701800"/>
                <a:gd name="connsiteX2" fmla="*/ 482600 w 482600"/>
                <a:gd name="connsiteY2" fmla="*/ 1701800 h 1701800"/>
                <a:gd name="connsiteX3" fmla="*/ 0 w 482600"/>
                <a:gd name="connsiteY3" fmla="*/ 1701800 h 1701800"/>
                <a:gd name="connsiteX4" fmla="*/ 0 w 482600"/>
                <a:gd name="connsiteY4" fmla="*/ 0 h 1701800"/>
                <a:gd name="connsiteX0" fmla="*/ 0 w 495300"/>
                <a:gd name="connsiteY0" fmla="*/ 0 h 1701800"/>
                <a:gd name="connsiteX1" fmla="*/ 495300 w 495300"/>
                <a:gd name="connsiteY1" fmla="*/ 215900 h 1701800"/>
                <a:gd name="connsiteX2" fmla="*/ 482600 w 495300"/>
                <a:gd name="connsiteY2" fmla="*/ 1701800 h 1701800"/>
                <a:gd name="connsiteX3" fmla="*/ 0 w 495300"/>
                <a:gd name="connsiteY3" fmla="*/ 1701800 h 1701800"/>
                <a:gd name="connsiteX4" fmla="*/ 0 w 495300"/>
                <a:gd name="connsiteY4" fmla="*/ 0 h 1701800"/>
                <a:gd name="connsiteX0" fmla="*/ 0 w 495300"/>
                <a:gd name="connsiteY0" fmla="*/ 0 h 1934633"/>
                <a:gd name="connsiteX1" fmla="*/ 495300 w 495300"/>
                <a:gd name="connsiteY1" fmla="*/ 215900 h 1934633"/>
                <a:gd name="connsiteX2" fmla="*/ 491067 w 495300"/>
                <a:gd name="connsiteY2" fmla="*/ 1934633 h 1934633"/>
                <a:gd name="connsiteX3" fmla="*/ 0 w 495300"/>
                <a:gd name="connsiteY3" fmla="*/ 1701800 h 1934633"/>
                <a:gd name="connsiteX4" fmla="*/ 0 w 495300"/>
                <a:gd name="connsiteY4" fmla="*/ 0 h 1934633"/>
                <a:gd name="connsiteX0" fmla="*/ 0 w 495300"/>
                <a:gd name="connsiteY0" fmla="*/ 0 h 1701800"/>
                <a:gd name="connsiteX1" fmla="*/ 495300 w 495300"/>
                <a:gd name="connsiteY1" fmla="*/ 215900 h 1701800"/>
                <a:gd name="connsiteX2" fmla="*/ 495300 w 495300"/>
                <a:gd name="connsiteY2" fmla="*/ 1507066 h 1701800"/>
                <a:gd name="connsiteX3" fmla="*/ 0 w 495300"/>
                <a:gd name="connsiteY3" fmla="*/ 1701800 h 1701800"/>
                <a:gd name="connsiteX4" fmla="*/ 0 w 495300"/>
                <a:gd name="connsiteY4" fmla="*/ 0 h 1701800"/>
                <a:gd name="connsiteX0" fmla="*/ 0 w 495300"/>
                <a:gd name="connsiteY0" fmla="*/ 0 h 1507066"/>
                <a:gd name="connsiteX1" fmla="*/ 495300 w 495300"/>
                <a:gd name="connsiteY1" fmla="*/ 215900 h 1507066"/>
                <a:gd name="connsiteX2" fmla="*/ 495300 w 495300"/>
                <a:gd name="connsiteY2" fmla="*/ 1507066 h 1507066"/>
                <a:gd name="connsiteX3" fmla="*/ 4234 w 495300"/>
                <a:gd name="connsiteY3" fmla="*/ 1270000 h 1507066"/>
                <a:gd name="connsiteX4" fmla="*/ 0 w 495300"/>
                <a:gd name="connsiteY4" fmla="*/ 0 h 1507066"/>
                <a:gd name="connsiteX0" fmla="*/ 1607 w 496907"/>
                <a:gd name="connsiteY0" fmla="*/ 0 h 1507066"/>
                <a:gd name="connsiteX1" fmla="*/ 496907 w 496907"/>
                <a:gd name="connsiteY1" fmla="*/ 215900 h 1507066"/>
                <a:gd name="connsiteX2" fmla="*/ 496907 w 496907"/>
                <a:gd name="connsiteY2" fmla="*/ 1507066 h 1507066"/>
                <a:gd name="connsiteX3" fmla="*/ 298 w 496907"/>
                <a:gd name="connsiteY3" fmla="*/ 1277760 h 1507066"/>
                <a:gd name="connsiteX4" fmla="*/ 1607 w 496907"/>
                <a:gd name="connsiteY4" fmla="*/ 0 h 1507066"/>
                <a:gd name="connsiteX0" fmla="*/ 1607 w 496907"/>
                <a:gd name="connsiteY0" fmla="*/ 0 h 1766110"/>
                <a:gd name="connsiteX1" fmla="*/ 496907 w 496907"/>
                <a:gd name="connsiteY1" fmla="*/ 215900 h 1766110"/>
                <a:gd name="connsiteX2" fmla="*/ 493783 w 496907"/>
                <a:gd name="connsiteY2" fmla="*/ 1766110 h 1766110"/>
                <a:gd name="connsiteX3" fmla="*/ 298 w 496907"/>
                <a:gd name="connsiteY3" fmla="*/ 1277760 h 1766110"/>
                <a:gd name="connsiteX4" fmla="*/ 1607 w 496907"/>
                <a:gd name="connsiteY4" fmla="*/ 0 h 1766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907" h="1766110">
                  <a:moveTo>
                    <a:pt x="1607" y="0"/>
                  </a:moveTo>
                  <a:lnTo>
                    <a:pt x="496907" y="215900"/>
                  </a:lnTo>
                  <a:cubicBezTo>
                    <a:pt x="495866" y="732637"/>
                    <a:pt x="494824" y="1249373"/>
                    <a:pt x="493783" y="1766110"/>
                  </a:cubicBezTo>
                  <a:lnTo>
                    <a:pt x="298" y="1277760"/>
                  </a:lnTo>
                  <a:cubicBezTo>
                    <a:pt x="-1113" y="854427"/>
                    <a:pt x="3018" y="423333"/>
                    <a:pt x="1607"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28" name="Rectangle 120">
              <a:extLst>
                <a:ext uri="{FF2B5EF4-FFF2-40B4-BE49-F238E27FC236}">
                  <a16:creationId xmlns:a16="http://schemas.microsoft.com/office/drawing/2014/main" id="{2A05978F-58A1-F5ED-E722-9C9B40E41C49}"/>
                </a:ext>
              </a:extLst>
            </p:cNvPr>
            <p:cNvSpPr/>
            <p:nvPr/>
          </p:nvSpPr>
          <p:spPr>
            <a:xfrm>
              <a:off x="5938913" y="1359560"/>
              <a:ext cx="1653619" cy="932102"/>
            </a:xfrm>
            <a:custGeom>
              <a:avLst/>
              <a:gdLst>
                <a:gd name="connsiteX0" fmla="*/ 0 w 740833"/>
                <a:gd name="connsiteY0" fmla="*/ 0 h 359834"/>
                <a:gd name="connsiteX1" fmla="*/ 740833 w 740833"/>
                <a:gd name="connsiteY1" fmla="*/ 0 h 359834"/>
                <a:gd name="connsiteX2" fmla="*/ 740833 w 740833"/>
                <a:gd name="connsiteY2" fmla="*/ 359834 h 359834"/>
                <a:gd name="connsiteX3" fmla="*/ 0 w 740833"/>
                <a:gd name="connsiteY3" fmla="*/ 359834 h 359834"/>
                <a:gd name="connsiteX4" fmla="*/ 0 w 740833"/>
                <a:gd name="connsiteY4" fmla="*/ 0 h 359834"/>
                <a:gd name="connsiteX0" fmla="*/ 0 w 1240366"/>
                <a:gd name="connsiteY0" fmla="*/ 143933 h 359834"/>
                <a:gd name="connsiteX1" fmla="*/ 1240366 w 1240366"/>
                <a:gd name="connsiteY1" fmla="*/ 0 h 359834"/>
                <a:gd name="connsiteX2" fmla="*/ 1240366 w 1240366"/>
                <a:gd name="connsiteY2" fmla="*/ 359834 h 359834"/>
                <a:gd name="connsiteX3" fmla="*/ 499533 w 1240366"/>
                <a:gd name="connsiteY3" fmla="*/ 359834 h 359834"/>
                <a:gd name="connsiteX4" fmla="*/ 0 w 1240366"/>
                <a:gd name="connsiteY4" fmla="*/ 143933 h 359834"/>
                <a:gd name="connsiteX0" fmla="*/ 0 w 1240366"/>
                <a:gd name="connsiteY0" fmla="*/ 474133 h 690034"/>
                <a:gd name="connsiteX1" fmla="*/ 613833 w 1240366"/>
                <a:gd name="connsiteY1" fmla="*/ 0 h 690034"/>
                <a:gd name="connsiteX2" fmla="*/ 1240366 w 1240366"/>
                <a:gd name="connsiteY2" fmla="*/ 690034 h 690034"/>
                <a:gd name="connsiteX3" fmla="*/ 499533 w 1240366"/>
                <a:gd name="connsiteY3" fmla="*/ 690034 h 690034"/>
                <a:gd name="connsiteX4" fmla="*/ 0 w 1240366"/>
                <a:gd name="connsiteY4" fmla="*/ 474133 h 690034"/>
                <a:gd name="connsiteX0" fmla="*/ 0 w 1104899"/>
                <a:gd name="connsiteY0" fmla="*/ 474133 h 690034"/>
                <a:gd name="connsiteX1" fmla="*/ 613833 w 1104899"/>
                <a:gd name="connsiteY1" fmla="*/ 0 h 690034"/>
                <a:gd name="connsiteX2" fmla="*/ 1104899 w 1104899"/>
                <a:gd name="connsiteY2" fmla="*/ 237067 h 690034"/>
                <a:gd name="connsiteX3" fmla="*/ 499533 w 1104899"/>
                <a:gd name="connsiteY3" fmla="*/ 690034 h 690034"/>
                <a:gd name="connsiteX4" fmla="*/ 0 w 1104899"/>
                <a:gd name="connsiteY4" fmla="*/ 474133 h 690034"/>
                <a:gd name="connsiteX0" fmla="*/ 0 w 1021758"/>
                <a:gd name="connsiteY0" fmla="*/ 467482 h 690034"/>
                <a:gd name="connsiteX1" fmla="*/ 530692 w 1021758"/>
                <a:gd name="connsiteY1" fmla="*/ 0 h 690034"/>
                <a:gd name="connsiteX2" fmla="*/ 1021758 w 1021758"/>
                <a:gd name="connsiteY2" fmla="*/ 237067 h 690034"/>
                <a:gd name="connsiteX3" fmla="*/ 416392 w 1021758"/>
                <a:gd name="connsiteY3" fmla="*/ 690034 h 690034"/>
                <a:gd name="connsiteX4" fmla="*/ 0 w 1021758"/>
                <a:gd name="connsiteY4" fmla="*/ 467482 h 690034"/>
                <a:gd name="connsiteX0" fmla="*/ 0 w 1090488"/>
                <a:gd name="connsiteY0" fmla="*/ 471916 h 690034"/>
                <a:gd name="connsiteX1" fmla="*/ 599422 w 1090488"/>
                <a:gd name="connsiteY1" fmla="*/ 0 h 690034"/>
                <a:gd name="connsiteX2" fmla="*/ 1090488 w 1090488"/>
                <a:gd name="connsiteY2" fmla="*/ 237067 h 690034"/>
                <a:gd name="connsiteX3" fmla="*/ 485122 w 1090488"/>
                <a:gd name="connsiteY3" fmla="*/ 690034 h 690034"/>
                <a:gd name="connsiteX4" fmla="*/ 0 w 1090488"/>
                <a:gd name="connsiteY4" fmla="*/ 471916 h 690034"/>
                <a:gd name="connsiteX0" fmla="*/ 0 w 1090488"/>
                <a:gd name="connsiteY0" fmla="*/ 471916 h 637932"/>
                <a:gd name="connsiteX1" fmla="*/ 599422 w 1090488"/>
                <a:gd name="connsiteY1" fmla="*/ 0 h 637932"/>
                <a:gd name="connsiteX2" fmla="*/ 1090488 w 1090488"/>
                <a:gd name="connsiteY2" fmla="*/ 237067 h 637932"/>
                <a:gd name="connsiteX3" fmla="*/ 502859 w 1090488"/>
                <a:gd name="connsiteY3" fmla="*/ 637932 h 637932"/>
                <a:gd name="connsiteX4" fmla="*/ 0 w 1090488"/>
                <a:gd name="connsiteY4" fmla="*/ 471916 h 637932"/>
                <a:gd name="connsiteX0" fmla="*/ 0 w 1090488"/>
                <a:gd name="connsiteY0" fmla="*/ 471916 h 685599"/>
                <a:gd name="connsiteX1" fmla="*/ 599422 w 1090488"/>
                <a:gd name="connsiteY1" fmla="*/ 0 h 685599"/>
                <a:gd name="connsiteX2" fmla="*/ 1090488 w 1090488"/>
                <a:gd name="connsiteY2" fmla="*/ 237067 h 685599"/>
                <a:gd name="connsiteX3" fmla="*/ 490665 w 1090488"/>
                <a:gd name="connsiteY3" fmla="*/ 685599 h 685599"/>
                <a:gd name="connsiteX4" fmla="*/ 0 w 1090488"/>
                <a:gd name="connsiteY4" fmla="*/ 471916 h 685599"/>
                <a:gd name="connsiteX0" fmla="*/ 0 w 1090488"/>
                <a:gd name="connsiteY0" fmla="*/ 471916 h 662320"/>
                <a:gd name="connsiteX1" fmla="*/ 599422 w 1090488"/>
                <a:gd name="connsiteY1" fmla="*/ 0 h 662320"/>
                <a:gd name="connsiteX2" fmla="*/ 1090488 w 1090488"/>
                <a:gd name="connsiteY2" fmla="*/ 237067 h 662320"/>
                <a:gd name="connsiteX3" fmla="*/ 519487 w 1090488"/>
                <a:gd name="connsiteY3" fmla="*/ 662320 h 662320"/>
                <a:gd name="connsiteX4" fmla="*/ 0 w 1090488"/>
                <a:gd name="connsiteY4" fmla="*/ 471916 h 662320"/>
                <a:gd name="connsiteX0" fmla="*/ 0 w 1090488"/>
                <a:gd name="connsiteY0" fmla="*/ 471916 h 690034"/>
                <a:gd name="connsiteX1" fmla="*/ 599422 w 1090488"/>
                <a:gd name="connsiteY1" fmla="*/ 0 h 690034"/>
                <a:gd name="connsiteX2" fmla="*/ 1090488 w 1090488"/>
                <a:gd name="connsiteY2" fmla="*/ 237067 h 690034"/>
                <a:gd name="connsiteX3" fmla="*/ 497316 w 1090488"/>
                <a:gd name="connsiteY3" fmla="*/ 690034 h 690034"/>
                <a:gd name="connsiteX4" fmla="*/ 0 w 1090488"/>
                <a:gd name="connsiteY4" fmla="*/ 471916 h 690034"/>
                <a:gd name="connsiteX0" fmla="*/ 0 w 1090488"/>
                <a:gd name="connsiteY0" fmla="*/ 471916 h 642367"/>
                <a:gd name="connsiteX1" fmla="*/ 599422 w 1090488"/>
                <a:gd name="connsiteY1" fmla="*/ 0 h 642367"/>
                <a:gd name="connsiteX2" fmla="*/ 1090488 w 1090488"/>
                <a:gd name="connsiteY2" fmla="*/ 237067 h 642367"/>
                <a:gd name="connsiteX3" fmla="*/ 493990 w 1090488"/>
                <a:gd name="connsiteY3" fmla="*/ 642367 h 642367"/>
                <a:gd name="connsiteX4" fmla="*/ 0 w 1090488"/>
                <a:gd name="connsiteY4" fmla="*/ 471916 h 642367"/>
                <a:gd name="connsiteX0" fmla="*/ 0 w 1090488"/>
                <a:gd name="connsiteY0" fmla="*/ 471916 h 687817"/>
                <a:gd name="connsiteX1" fmla="*/ 599422 w 1090488"/>
                <a:gd name="connsiteY1" fmla="*/ 0 h 687817"/>
                <a:gd name="connsiteX2" fmla="*/ 1090488 w 1090488"/>
                <a:gd name="connsiteY2" fmla="*/ 237067 h 687817"/>
                <a:gd name="connsiteX3" fmla="*/ 493990 w 1090488"/>
                <a:gd name="connsiteY3" fmla="*/ 687817 h 687817"/>
                <a:gd name="connsiteX4" fmla="*/ 0 w 1090488"/>
                <a:gd name="connsiteY4" fmla="*/ 471916 h 687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488" h="687817">
                  <a:moveTo>
                    <a:pt x="0" y="471916"/>
                  </a:moveTo>
                  <a:lnTo>
                    <a:pt x="599422" y="0"/>
                  </a:lnTo>
                  <a:lnTo>
                    <a:pt x="1090488" y="237067"/>
                  </a:lnTo>
                  <a:lnTo>
                    <a:pt x="493990" y="687817"/>
                  </a:lnTo>
                  <a:lnTo>
                    <a:pt x="0" y="47191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29" name="TextBox 28">
              <a:extLst>
                <a:ext uri="{FF2B5EF4-FFF2-40B4-BE49-F238E27FC236}">
                  <a16:creationId xmlns:a16="http://schemas.microsoft.com/office/drawing/2014/main" id="{1450236F-F4E8-9299-A34D-C91880B0B610}"/>
                </a:ext>
              </a:extLst>
            </p:cNvPr>
            <p:cNvSpPr txBox="1"/>
            <p:nvPr/>
          </p:nvSpPr>
          <p:spPr>
            <a:xfrm>
              <a:off x="6333491" y="921267"/>
              <a:ext cx="1090362" cy="318677"/>
            </a:xfrm>
            <a:prstGeom prst="rect">
              <a:avLst/>
            </a:prstGeom>
            <a:noFill/>
          </p:spPr>
          <p:txBody>
            <a:bodyPr wrap="none" rtlCol="0">
              <a:spAutoFit/>
            </a:bodyPr>
            <a:lstStyle/>
            <a:p>
              <a:pPr algn="ctr">
                <a:lnSpc>
                  <a:spcPct val="80000"/>
                </a:lnSpc>
              </a:pPr>
              <a:r>
                <a:rPr lang="en-US" dirty="0">
                  <a:solidFill>
                    <a:schemeClr val="accent4"/>
                  </a:solidFill>
                </a:rPr>
                <a:t>Prisoners</a:t>
              </a:r>
            </a:p>
          </p:txBody>
        </p:sp>
        <p:pic>
          <p:nvPicPr>
            <p:cNvPr id="30" name="Picture 29" descr="prisoners.png">
              <a:extLst>
                <a:ext uri="{FF2B5EF4-FFF2-40B4-BE49-F238E27FC236}">
                  <a16:creationId xmlns:a16="http://schemas.microsoft.com/office/drawing/2014/main" id="{9EE3F030-53C9-7B06-8D56-2CA17337D53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4032" t="26504" r="13554" b="27113"/>
            <a:stretch/>
          </p:blipFill>
          <p:spPr>
            <a:xfrm>
              <a:off x="6112932" y="1430867"/>
              <a:ext cx="1295401" cy="829733"/>
            </a:xfrm>
            <a:prstGeom prst="rect">
              <a:avLst/>
            </a:prstGeom>
          </p:spPr>
        </p:pic>
      </p:grpSp>
      <p:grpSp>
        <p:nvGrpSpPr>
          <p:cNvPr id="31" name="Group 30">
            <a:extLst>
              <a:ext uri="{FF2B5EF4-FFF2-40B4-BE49-F238E27FC236}">
                <a16:creationId xmlns:a16="http://schemas.microsoft.com/office/drawing/2014/main" id="{D2F2032D-D89C-E7EC-DFB4-2BA2584E456E}"/>
              </a:ext>
            </a:extLst>
          </p:cNvPr>
          <p:cNvGrpSpPr/>
          <p:nvPr/>
        </p:nvGrpSpPr>
        <p:grpSpPr>
          <a:xfrm>
            <a:off x="3174815" y="1729939"/>
            <a:ext cx="2585656" cy="3023427"/>
            <a:chOff x="3174815" y="727309"/>
            <a:chExt cx="2585656" cy="3023427"/>
          </a:xfrm>
        </p:grpSpPr>
        <p:sp>
          <p:nvSpPr>
            <p:cNvPr id="32" name="Rectangle 120">
              <a:extLst>
                <a:ext uri="{FF2B5EF4-FFF2-40B4-BE49-F238E27FC236}">
                  <a16:creationId xmlns:a16="http://schemas.microsoft.com/office/drawing/2014/main" id="{7E521079-52A3-07B1-9761-9228BE84A6B7}"/>
                </a:ext>
              </a:extLst>
            </p:cNvPr>
            <p:cNvSpPr/>
            <p:nvPr/>
          </p:nvSpPr>
          <p:spPr>
            <a:xfrm>
              <a:off x="3174815" y="2801659"/>
              <a:ext cx="1683877" cy="923633"/>
            </a:xfrm>
            <a:custGeom>
              <a:avLst/>
              <a:gdLst>
                <a:gd name="connsiteX0" fmla="*/ 0 w 740833"/>
                <a:gd name="connsiteY0" fmla="*/ 0 h 359834"/>
                <a:gd name="connsiteX1" fmla="*/ 740833 w 740833"/>
                <a:gd name="connsiteY1" fmla="*/ 0 h 359834"/>
                <a:gd name="connsiteX2" fmla="*/ 740833 w 740833"/>
                <a:gd name="connsiteY2" fmla="*/ 359834 h 359834"/>
                <a:gd name="connsiteX3" fmla="*/ 0 w 740833"/>
                <a:gd name="connsiteY3" fmla="*/ 359834 h 359834"/>
                <a:gd name="connsiteX4" fmla="*/ 0 w 740833"/>
                <a:gd name="connsiteY4" fmla="*/ 0 h 359834"/>
                <a:gd name="connsiteX0" fmla="*/ 0 w 1240366"/>
                <a:gd name="connsiteY0" fmla="*/ 143933 h 359834"/>
                <a:gd name="connsiteX1" fmla="*/ 1240366 w 1240366"/>
                <a:gd name="connsiteY1" fmla="*/ 0 h 359834"/>
                <a:gd name="connsiteX2" fmla="*/ 1240366 w 1240366"/>
                <a:gd name="connsiteY2" fmla="*/ 359834 h 359834"/>
                <a:gd name="connsiteX3" fmla="*/ 499533 w 1240366"/>
                <a:gd name="connsiteY3" fmla="*/ 359834 h 359834"/>
                <a:gd name="connsiteX4" fmla="*/ 0 w 1240366"/>
                <a:gd name="connsiteY4" fmla="*/ 143933 h 359834"/>
                <a:gd name="connsiteX0" fmla="*/ 0 w 1240366"/>
                <a:gd name="connsiteY0" fmla="*/ 474133 h 690034"/>
                <a:gd name="connsiteX1" fmla="*/ 613833 w 1240366"/>
                <a:gd name="connsiteY1" fmla="*/ 0 h 690034"/>
                <a:gd name="connsiteX2" fmla="*/ 1240366 w 1240366"/>
                <a:gd name="connsiteY2" fmla="*/ 690034 h 690034"/>
                <a:gd name="connsiteX3" fmla="*/ 499533 w 1240366"/>
                <a:gd name="connsiteY3" fmla="*/ 690034 h 690034"/>
                <a:gd name="connsiteX4" fmla="*/ 0 w 1240366"/>
                <a:gd name="connsiteY4" fmla="*/ 474133 h 690034"/>
                <a:gd name="connsiteX0" fmla="*/ 0 w 1104899"/>
                <a:gd name="connsiteY0" fmla="*/ 474133 h 690034"/>
                <a:gd name="connsiteX1" fmla="*/ 613833 w 1104899"/>
                <a:gd name="connsiteY1" fmla="*/ 0 h 690034"/>
                <a:gd name="connsiteX2" fmla="*/ 1104899 w 1104899"/>
                <a:gd name="connsiteY2" fmla="*/ 237067 h 690034"/>
                <a:gd name="connsiteX3" fmla="*/ 499533 w 1104899"/>
                <a:gd name="connsiteY3" fmla="*/ 690034 h 690034"/>
                <a:gd name="connsiteX4" fmla="*/ 0 w 1104899"/>
                <a:gd name="connsiteY4" fmla="*/ 474133 h 690034"/>
                <a:gd name="connsiteX0" fmla="*/ 0 w 1104899"/>
                <a:gd name="connsiteY0" fmla="*/ 325967 h 541868"/>
                <a:gd name="connsiteX1" fmla="*/ 605367 w 1104899"/>
                <a:gd name="connsiteY1" fmla="*/ 0 h 541868"/>
                <a:gd name="connsiteX2" fmla="*/ 1104899 w 1104899"/>
                <a:gd name="connsiteY2" fmla="*/ 88901 h 541868"/>
                <a:gd name="connsiteX3" fmla="*/ 499533 w 1104899"/>
                <a:gd name="connsiteY3" fmla="*/ 541868 h 541868"/>
                <a:gd name="connsiteX4" fmla="*/ 0 w 1104899"/>
                <a:gd name="connsiteY4" fmla="*/ 325967 h 541868"/>
                <a:gd name="connsiteX0" fmla="*/ 0 w 1104899"/>
                <a:gd name="connsiteY0" fmla="*/ 465667 h 681568"/>
                <a:gd name="connsiteX1" fmla="*/ 609600 w 1104899"/>
                <a:gd name="connsiteY1" fmla="*/ 0 h 681568"/>
                <a:gd name="connsiteX2" fmla="*/ 1104899 w 1104899"/>
                <a:gd name="connsiteY2" fmla="*/ 228601 h 681568"/>
                <a:gd name="connsiteX3" fmla="*/ 499533 w 1104899"/>
                <a:gd name="connsiteY3" fmla="*/ 681568 h 681568"/>
                <a:gd name="connsiteX4" fmla="*/ 0 w 1104899"/>
                <a:gd name="connsiteY4" fmla="*/ 465667 h 681568"/>
                <a:gd name="connsiteX0" fmla="*/ 0 w 935565"/>
                <a:gd name="connsiteY0" fmla="*/ 393700 h 681568"/>
                <a:gd name="connsiteX1" fmla="*/ 440266 w 935565"/>
                <a:gd name="connsiteY1" fmla="*/ 0 h 681568"/>
                <a:gd name="connsiteX2" fmla="*/ 935565 w 935565"/>
                <a:gd name="connsiteY2" fmla="*/ 228601 h 681568"/>
                <a:gd name="connsiteX3" fmla="*/ 330199 w 935565"/>
                <a:gd name="connsiteY3" fmla="*/ 681568 h 681568"/>
                <a:gd name="connsiteX4" fmla="*/ 0 w 935565"/>
                <a:gd name="connsiteY4" fmla="*/ 393700 h 681568"/>
                <a:gd name="connsiteX0" fmla="*/ 0 w 1104899"/>
                <a:gd name="connsiteY0" fmla="*/ 448733 h 681568"/>
                <a:gd name="connsiteX1" fmla="*/ 609600 w 1104899"/>
                <a:gd name="connsiteY1" fmla="*/ 0 h 681568"/>
                <a:gd name="connsiteX2" fmla="*/ 1104899 w 1104899"/>
                <a:gd name="connsiteY2" fmla="*/ 228601 h 681568"/>
                <a:gd name="connsiteX3" fmla="*/ 499533 w 1104899"/>
                <a:gd name="connsiteY3" fmla="*/ 681568 h 681568"/>
                <a:gd name="connsiteX4" fmla="*/ 0 w 1104899"/>
                <a:gd name="connsiteY4" fmla="*/ 448733 h 681568"/>
                <a:gd name="connsiteX0" fmla="*/ 0 w 1104899"/>
                <a:gd name="connsiteY0" fmla="*/ 448733 h 681568"/>
                <a:gd name="connsiteX1" fmla="*/ 609600 w 1104899"/>
                <a:gd name="connsiteY1" fmla="*/ 0 h 681568"/>
                <a:gd name="connsiteX2" fmla="*/ 1104899 w 1104899"/>
                <a:gd name="connsiteY2" fmla="*/ 228601 h 681568"/>
                <a:gd name="connsiteX3" fmla="*/ 484013 w 1104899"/>
                <a:gd name="connsiteY3" fmla="*/ 681568 h 681568"/>
                <a:gd name="connsiteX4" fmla="*/ 0 w 1104899"/>
                <a:gd name="connsiteY4" fmla="*/ 448733 h 681568"/>
                <a:gd name="connsiteX0" fmla="*/ 0 w 1110442"/>
                <a:gd name="connsiteY0" fmla="*/ 439865 h 681568"/>
                <a:gd name="connsiteX1" fmla="*/ 615143 w 1110442"/>
                <a:gd name="connsiteY1" fmla="*/ 0 h 681568"/>
                <a:gd name="connsiteX2" fmla="*/ 1110442 w 1110442"/>
                <a:gd name="connsiteY2" fmla="*/ 228601 h 681568"/>
                <a:gd name="connsiteX3" fmla="*/ 489556 w 1110442"/>
                <a:gd name="connsiteY3" fmla="*/ 681568 h 681568"/>
                <a:gd name="connsiteX4" fmla="*/ 0 w 1110442"/>
                <a:gd name="connsiteY4" fmla="*/ 439865 h 68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442" h="681568">
                  <a:moveTo>
                    <a:pt x="0" y="439865"/>
                  </a:moveTo>
                  <a:lnTo>
                    <a:pt x="615143" y="0"/>
                  </a:lnTo>
                  <a:lnTo>
                    <a:pt x="1110442" y="228601"/>
                  </a:lnTo>
                  <a:lnTo>
                    <a:pt x="489556" y="681568"/>
                  </a:lnTo>
                  <a:lnTo>
                    <a:pt x="0" y="439865"/>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33" name="Rectangle 119">
              <a:extLst>
                <a:ext uri="{FF2B5EF4-FFF2-40B4-BE49-F238E27FC236}">
                  <a16:creationId xmlns:a16="http://schemas.microsoft.com/office/drawing/2014/main" id="{81B3BA81-B476-AD29-AE0A-F0ABEBC8F53A}"/>
                </a:ext>
              </a:extLst>
            </p:cNvPr>
            <p:cNvSpPr/>
            <p:nvPr/>
          </p:nvSpPr>
          <p:spPr>
            <a:xfrm>
              <a:off x="5002441" y="1414197"/>
              <a:ext cx="755156" cy="2336539"/>
            </a:xfrm>
            <a:custGeom>
              <a:avLst/>
              <a:gdLst>
                <a:gd name="connsiteX0" fmla="*/ 0 w 482600"/>
                <a:gd name="connsiteY0" fmla="*/ 0 h 1701800"/>
                <a:gd name="connsiteX1" fmla="*/ 482600 w 482600"/>
                <a:gd name="connsiteY1" fmla="*/ 0 h 1701800"/>
                <a:gd name="connsiteX2" fmla="*/ 482600 w 482600"/>
                <a:gd name="connsiteY2" fmla="*/ 1701800 h 1701800"/>
                <a:gd name="connsiteX3" fmla="*/ 0 w 482600"/>
                <a:gd name="connsiteY3" fmla="*/ 1701800 h 1701800"/>
                <a:gd name="connsiteX4" fmla="*/ 0 w 482600"/>
                <a:gd name="connsiteY4" fmla="*/ 0 h 1701800"/>
                <a:gd name="connsiteX0" fmla="*/ 0 w 482600"/>
                <a:gd name="connsiteY0" fmla="*/ 0 h 1701800"/>
                <a:gd name="connsiteX1" fmla="*/ 359833 w 482600"/>
                <a:gd name="connsiteY1" fmla="*/ 381000 h 1701800"/>
                <a:gd name="connsiteX2" fmla="*/ 482600 w 482600"/>
                <a:gd name="connsiteY2" fmla="*/ 1701800 h 1701800"/>
                <a:gd name="connsiteX3" fmla="*/ 0 w 482600"/>
                <a:gd name="connsiteY3" fmla="*/ 1701800 h 1701800"/>
                <a:gd name="connsiteX4" fmla="*/ 0 w 482600"/>
                <a:gd name="connsiteY4" fmla="*/ 0 h 1701800"/>
                <a:gd name="connsiteX0" fmla="*/ 0 w 495300"/>
                <a:gd name="connsiteY0" fmla="*/ 0 h 1701800"/>
                <a:gd name="connsiteX1" fmla="*/ 495300 w 495300"/>
                <a:gd name="connsiteY1" fmla="*/ 215900 h 1701800"/>
                <a:gd name="connsiteX2" fmla="*/ 482600 w 495300"/>
                <a:gd name="connsiteY2" fmla="*/ 1701800 h 1701800"/>
                <a:gd name="connsiteX3" fmla="*/ 0 w 495300"/>
                <a:gd name="connsiteY3" fmla="*/ 1701800 h 1701800"/>
                <a:gd name="connsiteX4" fmla="*/ 0 w 495300"/>
                <a:gd name="connsiteY4" fmla="*/ 0 h 1701800"/>
                <a:gd name="connsiteX0" fmla="*/ 0 w 495300"/>
                <a:gd name="connsiteY0" fmla="*/ 0 h 1934633"/>
                <a:gd name="connsiteX1" fmla="*/ 495300 w 495300"/>
                <a:gd name="connsiteY1" fmla="*/ 215900 h 1934633"/>
                <a:gd name="connsiteX2" fmla="*/ 491067 w 495300"/>
                <a:gd name="connsiteY2" fmla="*/ 1934633 h 1934633"/>
                <a:gd name="connsiteX3" fmla="*/ 0 w 495300"/>
                <a:gd name="connsiteY3" fmla="*/ 1701800 h 1934633"/>
                <a:gd name="connsiteX4" fmla="*/ 0 w 495300"/>
                <a:gd name="connsiteY4" fmla="*/ 0 h 1934633"/>
                <a:gd name="connsiteX0" fmla="*/ 0 w 495300"/>
                <a:gd name="connsiteY0" fmla="*/ 0 h 1934633"/>
                <a:gd name="connsiteX1" fmla="*/ 495300 w 495300"/>
                <a:gd name="connsiteY1" fmla="*/ 215900 h 1934633"/>
                <a:gd name="connsiteX2" fmla="*/ 491067 w 495300"/>
                <a:gd name="connsiteY2" fmla="*/ 1934633 h 1934633"/>
                <a:gd name="connsiteX3" fmla="*/ 0 w 495300"/>
                <a:gd name="connsiteY3" fmla="*/ 1739466 h 1934633"/>
                <a:gd name="connsiteX4" fmla="*/ 0 w 495300"/>
                <a:gd name="connsiteY4" fmla="*/ 0 h 1934633"/>
                <a:gd name="connsiteX0" fmla="*/ 0 w 495300"/>
                <a:gd name="connsiteY0" fmla="*/ 0 h 1934633"/>
                <a:gd name="connsiteX1" fmla="*/ 495300 w 495300"/>
                <a:gd name="connsiteY1" fmla="*/ 181658 h 1934633"/>
                <a:gd name="connsiteX2" fmla="*/ 491067 w 495300"/>
                <a:gd name="connsiteY2" fmla="*/ 1934633 h 1934633"/>
                <a:gd name="connsiteX3" fmla="*/ 0 w 495300"/>
                <a:gd name="connsiteY3" fmla="*/ 1739466 h 1934633"/>
                <a:gd name="connsiteX4" fmla="*/ 0 w 495300"/>
                <a:gd name="connsiteY4" fmla="*/ 0 h 1934633"/>
                <a:gd name="connsiteX0" fmla="*/ 0 w 497517"/>
                <a:gd name="connsiteY0" fmla="*/ 0 h 1934633"/>
                <a:gd name="connsiteX1" fmla="*/ 497517 w 497517"/>
                <a:gd name="connsiteY1" fmla="*/ 175381 h 1934633"/>
                <a:gd name="connsiteX2" fmla="*/ 491067 w 497517"/>
                <a:gd name="connsiteY2" fmla="*/ 1934633 h 1934633"/>
                <a:gd name="connsiteX3" fmla="*/ 0 w 497517"/>
                <a:gd name="connsiteY3" fmla="*/ 1739466 h 1934633"/>
                <a:gd name="connsiteX4" fmla="*/ 0 w 497517"/>
                <a:gd name="connsiteY4" fmla="*/ 0 h 1934633"/>
                <a:gd name="connsiteX0" fmla="*/ 0 w 491067"/>
                <a:gd name="connsiteY0" fmla="*/ 0 h 1934633"/>
                <a:gd name="connsiteX1" fmla="*/ 481997 w 491067"/>
                <a:gd name="connsiteY1" fmla="*/ 222007 h 1934633"/>
                <a:gd name="connsiteX2" fmla="*/ 491067 w 491067"/>
                <a:gd name="connsiteY2" fmla="*/ 1934633 h 1934633"/>
                <a:gd name="connsiteX3" fmla="*/ 0 w 491067"/>
                <a:gd name="connsiteY3" fmla="*/ 1739466 h 1934633"/>
                <a:gd name="connsiteX4" fmla="*/ 0 w 491067"/>
                <a:gd name="connsiteY4" fmla="*/ 0 h 1934633"/>
                <a:gd name="connsiteX0" fmla="*/ 0 w 497992"/>
                <a:gd name="connsiteY0" fmla="*/ 0 h 1934633"/>
                <a:gd name="connsiteX1" fmla="*/ 497517 w 497992"/>
                <a:gd name="connsiteY1" fmla="*/ 174485 h 1934633"/>
                <a:gd name="connsiteX2" fmla="*/ 491067 w 497992"/>
                <a:gd name="connsiteY2" fmla="*/ 1934633 h 1934633"/>
                <a:gd name="connsiteX3" fmla="*/ 0 w 497992"/>
                <a:gd name="connsiteY3" fmla="*/ 1739466 h 1934633"/>
                <a:gd name="connsiteX4" fmla="*/ 0 w 497992"/>
                <a:gd name="connsiteY4" fmla="*/ 0 h 1934633"/>
                <a:gd name="connsiteX0" fmla="*/ 0 w 497992"/>
                <a:gd name="connsiteY0" fmla="*/ 0 h 2011153"/>
                <a:gd name="connsiteX1" fmla="*/ 497517 w 497992"/>
                <a:gd name="connsiteY1" fmla="*/ 174485 h 2011153"/>
                <a:gd name="connsiteX2" fmla="*/ 491067 w 497992"/>
                <a:gd name="connsiteY2" fmla="*/ 2011153 h 2011153"/>
                <a:gd name="connsiteX3" fmla="*/ 0 w 497992"/>
                <a:gd name="connsiteY3" fmla="*/ 1739466 h 2011153"/>
                <a:gd name="connsiteX4" fmla="*/ 0 w 497992"/>
                <a:gd name="connsiteY4" fmla="*/ 0 h 2011153"/>
                <a:gd name="connsiteX0" fmla="*/ 0 w 497992"/>
                <a:gd name="connsiteY0" fmla="*/ 0 h 2011153"/>
                <a:gd name="connsiteX1" fmla="*/ 497517 w 497992"/>
                <a:gd name="connsiteY1" fmla="*/ 243717 h 2011153"/>
                <a:gd name="connsiteX2" fmla="*/ 491067 w 497992"/>
                <a:gd name="connsiteY2" fmla="*/ 2011153 h 2011153"/>
                <a:gd name="connsiteX3" fmla="*/ 0 w 497992"/>
                <a:gd name="connsiteY3" fmla="*/ 1739466 h 2011153"/>
                <a:gd name="connsiteX4" fmla="*/ 0 w 497992"/>
                <a:gd name="connsiteY4" fmla="*/ 0 h 2011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992" h="2011153">
                  <a:moveTo>
                    <a:pt x="0" y="0"/>
                  </a:moveTo>
                  <a:lnTo>
                    <a:pt x="497517" y="243717"/>
                  </a:lnTo>
                  <a:cubicBezTo>
                    <a:pt x="500540" y="814592"/>
                    <a:pt x="488044" y="1440278"/>
                    <a:pt x="491067" y="2011153"/>
                  </a:cubicBezTo>
                  <a:lnTo>
                    <a:pt x="0" y="1739466"/>
                  </a:lnTo>
                  <a:lnTo>
                    <a:pt x="0"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34" name="Rectangle 119">
              <a:extLst>
                <a:ext uri="{FF2B5EF4-FFF2-40B4-BE49-F238E27FC236}">
                  <a16:creationId xmlns:a16="http://schemas.microsoft.com/office/drawing/2014/main" id="{41A2781E-FD59-A118-F4B5-0DBD1A104127}"/>
                </a:ext>
              </a:extLst>
            </p:cNvPr>
            <p:cNvSpPr/>
            <p:nvPr/>
          </p:nvSpPr>
          <p:spPr>
            <a:xfrm>
              <a:off x="4104416" y="2017384"/>
              <a:ext cx="753511" cy="1102600"/>
            </a:xfrm>
            <a:custGeom>
              <a:avLst/>
              <a:gdLst>
                <a:gd name="connsiteX0" fmla="*/ 0 w 482600"/>
                <a:gd name="connsiteY0" fmla="*/ 0 h 1701800"/>
                <a:gd name="connsiteX1" fmla="*/ 482600 w 482600"/>
                <a:gd name="connsiteY1" fmla="*/ 0 h 1701800"/>
                <a:gd name="connsiteX2" fmla="*/ 482600 w 482600"/>
                <a:gd name="connsiteY2" fmla="*/ 1701800 h 1701800"/>
                <a:gd name="connsiteX3" fmla="*/ 0 w 482600"/>
                <a:gd name="connsiteY3" fmla="*/ 1701800 h 1701800"/>
                <a:gd name="connsiteX4" fmla="*/ 0 w 482600"/>
                <a:gd name="connsiteY4" fmla="*/ 0 h 1701800"/>
                <a:gd name="connsiteX0" fmla="*/ 0 w 482600"/>
                <a:gd name="connsiteY0" fmla="*/ 0 h 1701800"/>
                <a:gd name="connsiteX1" fmla="*/ 359833 w 482600"/>
                <a:gd name="connsiteY1" fmla="*/ 381000 h 1701800"/>
                <a:gd name="connsiteX2" fmla="*/ 482600 w 482600"/>
                <a:gd name="connsiteY2" fmla="*/ 1701800 h 1701800"/>
                <a:gd name="connsiteX3" fmla="*/ 0 w 482600"/>
                <a:gd name="connsiteY3" fmla="*/ 1701800 h 1701800"/>
                <a:gd name="connsiteX4" fmla="*/ 0 w 482600"/>
                <a:gd name="connsiteY4" fmla="*/ 0 h 1701800"/>
                <a:gd name="connsiteX0" fmla="*/ 0 w 495300"/>
                <a:gd name="connsiteY0" fmla="*/ 0 h 1701800"/>
                <a:gd name="connsiteX1" fmla="*/ 495300 w 495300"/>
                <a:gd name="connsiteY1" fmla="*/ 215900 h 1701800"/>
                <a:gd name="connsiteX2" fmla="*/ 482600 w 495300"/>
                <a:gd name="connsiteY2" fmla="*/ 1701800 h 1701800"/>
                <a:gd name="connsiteX3" fmla="*/ 0 w 495300"/>
                <a:gd name="connsiteY3" fmla="*/ 1701800 h 1701800"/>
                <a:gd name="connsiteX4" fmla="*/ 0 w 495300"/>
                <a:gd name="connsiteY4" fmla="*/ 0 h 1701800"/>
                <a:gd name="connsiteX0" fmla="*/ 0 w 495300"/>
                <a:gd name="connsiteY0" fmla="*/ 0 h 1934633"/>
                <a:gd name="connsiteX1" fmla="*/ 495300 w 495300"/>
                <a:gd name="connsiteY1" fmla="*/ 215900 h 1934633"/>
                <a:gd name="connsiteX2" fmla="*/ 491067 w 495300"/>
                <a:gd name="connsiteY2" fmla="*/ 1934633 h 1934633"/>
                <a:gd name="connsiteX3" fmla="*/ 0 w 495300"/>
                <a:gd name="connsiteY3" fmla="*/ 1701800 h 1934633"/>
                <a:gd name="connsiteX4" fmla="*/ 0 w 495300"/>
                <a:gd name="connsiteY4" fmla="*/ 0 h 1934633"/>
                <a:gd name="connsiteX0" fmla="*/ 0 w 495300"/>
                <a:gd name="connsiteY0" fmla="*/ 0 h 1701800"/>
                <a:gd name="connsiteX1" fmla="*/ 495300 w 495300"/>
                <a:gd name="connsiteY1" fmla="*/ 215900 h 1701800"/>
                <a:gd name="connsiteX2" fmla="*/ 495300 w 495300"/>
                <a:gd name="connsiteY2" fmla="*/ 1507066 h 1701800"/>
                <a:gd name="connsiteX3" fmla="*/ 0 w 495300"/>
                <a:gd name="connsiteY3" fmla="*/ 1701800 h 1701800"/>
                <a:gd name="connsiteX4" fmla="*/ 0 w 495300"/>
                <a:gd name="connsiteY4" fmla="*/ 0 h 1701800"/>
                <a:gd name="connsiteX0" fmla="*/ 0 w 495300"/>
                <a:gd name="connsiteY0" fmla="*/ 0 h 1507066"/>
                <a:gd name="connsiteX1" fmla="*/ 495300 w 495300"/>
                <a:gd name="connsiteY1" fmla="*/ 215900 h 1507066"/>
                <a:gd name="connsiteX2" fmla="*/ 495300 w 495300"/>
                <a:gd name="connsiteY2" fmla="*/ 1507066 h 1507066"/>
                <a:gd name="connsiteX3" fmla="*/ 4234 w 495300"/>
                <a:gd name="connsiteY3" fmla="*/ 1270000 h 1507066"/>
                <a:gd name="connsiteX4" fmla="*/ 0 w 495300"/>
                <a:gd name="connsiteY4" fmla="*/ 0 h 1507066"/>
                <a:gd name="connsiteX0" fmla="*/ 1607 w 496907"/>
                <a:gd name="connsiteY0" fmla="*/ 0 h 1507066"/>
                <a:gd name="connsiteX1" fmla="*/ 496907 w 496907"/>
                <a:gd name="connsiteY1" fmla="*/ 215900 h 1507066"/>
                <a:gd name="connsiteX2" fmla="*/ 496907 w 496907"/>
                <a:gd name="connsiteY2" fmla="*/ 1507066 h 1507066"/>
                <a:gd name="connsiteX3" fmla="*/ 298 w 496907"/>
                <a:gd name="connsiteY3" fmla="*/ 1277760 h 1507066"/>
                <a:gd name="connsiteX4" fmla="*/ 1607 w 496907"/>
                <a:gd name="connsiteY4" fmla="*/ 0 h 1507066"/>
                <a:gd name="connsiteX0" fmla="*/ 1607 w 496907"/>
                <a:gd name="connsiteY0" fmla="*/ 0 h 1768022"/>
                <a:gd name="connsiteX1" fmla="*/ 496907 w 496907"/>
                <a:gd name="connsiteY1" fmla="*/ 215900 h 1768022"/>
                <a:gd name="connsiteX2" fmla="*/ 496907 w 496907"/>
                <a:gd name="connsiteY2" fmla="*/ 1768022 h 1768022"/>
                <a:gd name="connsiteX3" fmla="*/ 298 w 496907"/>
                <a:gd name="connsiteY3" fmla="*/ 1277760 h 1768022"/>
                <a:gd name="connsiteX4" fmla="*/ 1607 w 496907"/>
                <a:gd name="connsiteY4" fmla="*/ 0 h 1768022"/>
                <a:gd name="connsiteX0" fmla="*/ 1607 w 496907"/>
                <a:gd name="connsiteY0" fmla="*/ 0 h 1768022"/>
                <a:gd name="connsiteX1" fmla="*/ 496907 w 496907"/>
                <a:gd name="connsiteY1" fmla="*/ 215900 h 1768022"/>
                <a:gd name="connsiteX2" fmla="*/ 496907 w 496907"/>
                <a:gd name="connsiteY2" fmla="*/ 1768022 h 1768022"/>
                <a:gd name="connsiteX3" fmla="*/ 298 w 496907"/>
                <a:gd name="connsiteY3" fmla="*/ 1277760 h 1768022"/>
                <a:gd name="connsiteX4" fmla="*/ 1607 w 496907"/>
                <a:gd name="connsiteY4" fmla="*/ 0 h 1768022"/>
                <a:gd name="connsiteX0" fmla="*/ 1607 w 496907"/>
                <a:gd name="connsiteY0" fmla="*/ 0 h 1768022"/>
                <a:gd name="connsiteX1" fmla="*/ 496907 w 496907"/>
                <a:gd name="connsiteY1" fmla="*/ 215900 h 1768022"/>
                <a:gd name="connsiteX2" fmla="*/ 496907 w 496907"/>
                <a:gd name="connsiteY2" fmla="*/ 1768022 h 1768022"/>
                <a:gd name="connsiteX3" fmla="*/ 298 w 496907"/>
                <a:gd name="connsiteY3" fmla="*/ 1277760 h 1768022"/>
                <a:gd name="connsiteX4" fmla="*/ 1607 w 496907"/>
                <a:gd name="connsiteY4" fmla="*/ 0 h 1768022"/>
                <a:gd name="connsiteX0" fmla="*/ 1607 w 496907"/>
                <a:gd name="connsiteY0" fmla="*/ 0 h 1788624"/>
                <a:gd name="connsiteX1" fmla="*/ 496907 w 496907"/>
                <a:gd name="connsiteY1" fmla="*/ 215900 h 1788624"/>
                <a:gd name="connsiteX2" fmla="*/ 496907 w 496907"/>
                <a:gd name="connsiteY2" fmla="*/ 1788624 h 1788624"/>
                <a:gd name="connsiteX3" fmla="*/ 298 w 496907"/>
                <a:gd name="connsiteY3" fmla="*/ 1277760 h 1788624"/>
                <a:gd name="connsiteX4" fmla="*/ 1607 w 496907"/>
                <a:gd name="connsiteY4" fmla="*/ 0 h 1788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907" h="1788624">
                  <a:moveTo>
                    <a:pt x="1607" y="0"/>
                  </a:moveTo>
                  <a:lnTo>
                    <a:pt x="496907" y="215900"/>
                  </a:lnTo>
                  <a:lnTo>
                    <a:pt x="496907" y="1788624"/>
                  </a:lnTo>
                  <a:cubicBezTo>
                    <a:pt x="275537" y="1581712"/>
                    <a:pt x="188168" y="1470939"/>
                    <a:pt x="298" y="1277760"/>
                  </a:cubicBezTo>
                  <a:cubicBezTo>
                    <a:pt x="-1113" y="854427"/>
                    <a:pt x="3018" y="423333"/>
                    <a:pt x="1607"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35" name="Rectangle 120">
              <a:extLst>
                <a:ext uri="{FF2B5EF4-FFF2-40B4-BE49-F238E27FC236}">
                  <a16:creationId xmlns:a16="http://schemas.microsoft.com/office/drawing/2014/main" id="{6CC8D7A5-4CFB-8F45-F6A6-432C9D3A99AB}"/>
                </a:ext>
              </a:extLst>
            </p:cNvPr>
            <p:cNvSpPr/>
            <p:nvPr/>
          </p:nvSpPr>
          <p:spPr>
            <a:xfrm>
              <a:off x="4106852" y="1377588"/>
              <a:ext cx="1653619" cy="932102"/>
            </a:xfrm>
            <a:custGeom>
              <a:avLst/>
              <a:gdLst>
                <a:gd name="connsiteX0" fmla="*/ 0 w 740833"/>
                <a:gd name="connsiteY0" fmla="*/ 0 h 359834"/>
                <a:gd name="connsiteX1" fmla="*/ 740833 w 740833"/>
                <a:gd name="connsiteY1" fmla="*/ 0 h 359834"/>
                <a:gd name="connsiteX2" fmla="*/ 740833 w 740833"/>
                <a:gd name="connsiteY2" fmla="*/ 359834 h 359834"/>
                <a:gd name="connsiteX3" fmla="*/ 0 w 740833"/>
                <a:gd name="connsiteY3" fmla="*/ 359834 h 359834"/>
                <a:gd name="connsiteX4" fmla="*/ 0 w 740833"/>
                <a:gd name="connsiteY4" fmla="*/ 0 h 359834"/>
                <a:gd name="connsiteX0" fmla="*/ 0 w 1240366"/>
                <a:gd name="connsiteY0" fmla="*/ 143933 h 359834"/>
                <a:gd name="connsiteX1" fmla="*/ 1240366 w 1240366"/>
                <a:gd name="connsiteY1" fmla="*/ 0 h 359834"/>
                <a:gd name="connsiteX2" fmla="*/ 1240366 w 1240366"/>
                <a:gd name="connsiteY2" fmla="*/ 359834 h 359834"/>
                <a:gd name="connsiteX3" fmla="*/ 499533 w 1240366"/>
                <a:gd name="connsiteY3" fmla="*/ 359834 h 359834"/>
                <a:gd name="connsiteX4" fmla="*/ 0 w 1240366"/>
                <a:gd name="connsiteY4" fmla="*/ 143933 h 359834"/>
                <a:gd name="connsiteX0" fmla="*/ 0 w 1240366"/>
                <a:gd name="connsiteY0" fmla="*/ 474133 h 690034"/>
                <a:gd name="connsiteX1" fmla="*/ 613833 w 1240366"/>
                <a:gd name="connsiteY1" fmla="*/ 0 h 690034"/>
                <a:gd name="connsiteX2" fmla="*/ 1240366 w 1240366"/>
                <a:gd name="connsiteY2" fmla="*/ 690034 h 690034"/>
                <a:gd name="connsiteX3" fmla="*/ 499533 w 1240366"/>
                <a:gd name="connsiteY3" fmla="*/ 690034 h 690034"/>
                <a:gd name="connsiteX4" fmla="*/ 0 w 1240366"/>
                <a:gd name="connsiteY4" fmla="*/ 474133 h 690034"/>
                <a:gd name="connsiteX0" fmla="*/ 0 w 1104899"/>
                <a:gd name="connsiteY0" fmla="*/ 474133 h 690034"/>
                <a:gd name="connsiteX1" fmla="*/ 613833 w 1104899"/>
                <a:gd name="connsiteY1" fmla="*/ 0 h 690034"/>
                <a:gd name="connsiteX2" fmla="*/ 1104899 w 1104899"/>
                <a:gd name="connsiteY2" fmla="*/ 237067 h 690034"/>
                <a:gd name="connsiteX3" fmla="*/ 499533 w 1104899"/>
                <a:gd name="connsiteY3" fmla="*/ 690034 h 690034"/>
                <a:gd name="connsiteX4" fmla="*/ 0 w 1104899"/>
                <a:gd name="connsiteY4" fmla="*/ 474133 h 690034"/>
                <a:gd name="connsiteX0" fmla="*/ 0 w 1021758"/>
                <a:gd name="connsiteY0" fmla="*/ 467482 h 690034"/>
                <a:gd name="connsiteX1" fmla="*/ 530692 w 1021758"/>
                <a:gd name="connsiteY1" fmla="*/ 0 h 690034"/>
                <a:gd name="connsiteX2" fmla="*/ 1021758 w 1021758"/>
                <a:gd name="connsiteY2" fmla="*/ 237067 h 690034"/>
                <a:gd name="connsiteX3" fmla="*/ 416392 w 1021758"/>
                <a:gd name="connsiteY3" fmla="*/ 690034 h 690034"/>
                <a:gd name="connsiteX4" fmla="*/ 0 w 1021758"/>
                <a:gd name="connsiteY4" fmla="*/ 467482 h 690034"/>
                <a:gd name="connsiteX0" fmla="*/ 0 w 1090488"/>
                <a:gd name="connsiteY0" fmla="*/ 471916 h 690034"/>
                <a:gd name="connsiteX1" fmla="*/ 599422 w 1090488"/>
                <a:gd name="connsiteY1" fmla="*/ 0 h 690034"/>
                <a:gd name="connsiteX2" fmla="*/ 1090488 w 1090488"/>
                <a:gd name="connsiteY2" fmla="*/ 237067 h 690034"/>
                <a:gd name="connsiteX3" fmla="*/ 485122 w 1090488"/>
                <a:gd name="connsiteY3" fmla="*/ 690034 h 690034"/>
                <a:gd name="connsiteX4" fmla="*/ 0 w 1090488"/>
                <a:gd name="connsiteY4" fmla="*/ 471916 h 690034"/>
                <a:gd name="connsiteX0" fmla="*/ 0 w 1090488"/>
                <a:gd name="connsiteY0" fmla="*/ 471916 h 637932"/>
                <a:gd name="connsiteX1" fmla="*/ 599422 w 1090488"/>
                <a:gd name="connsiteY1" fmla="*/ 0 h 637932"/>
                <a:gd name="connsiteX2" fmla="*/ 1090488 w 1090488"/>
                <a:gd name="connsiteY2" fmla="*/ 237067 h 637932"/>
                <a:gd name="connsiteX3" fmla="*/ 502859 w 1090488"/>
                <a:gd name="connsiteY3" fmla="*/ 637932 h 637932"/>
                <a:gd name="connsiteX4" fmla="*/ 0 w 1090488"/>
                <a:gd name="connsiteY4" fmla="*/ 471916 h 637932"/>
                <a:gd name="connsiteX0" fmla="*/ 0 w 1090488"/>
                <a:gd name="connsiteY0" fmla="*/ 471916 h 685599"/>
                <a:gd name="connsiteX1" fmla="*/ 599422 w 1090488"/>
                <a:gd name="connsiteY1" fmla="*/ 0 h 685599"/>
                <a:gd name="connsiteX2" fmla="*/ 1090488 w 1090488"/>
                <a:gd name="connsiteY2" fmla="*/ 237067 h 685599"/>
                <a:gd name="connsiteX3" fmla="*/ 490665 w 1090488"/>
                <a:gd name="connsiteY3" fmla="*/ 685599 h 685599"/>
                <a:gd name="connsiteX4" fmla="*/ 0 w 1090488"/>
                <a:gd name="connsiteY4" fmla="*/ 471916 h 685599"/>
                <a:gd name="connsiteX0" fmla="*/ 0 w 1090488"/>
                <a:gd name="connsiteY0" fmla="*/ 471916 h 662320"/>
                <a:gd name="connsiteX1" fmla="*/ 599422 w 1090488"/>
                <a:gd name="connsiteY1" fmla="*/ 0 h 662320"/>
                <a:gd name="connsiteX2" fmla="*/ 1090488 w 1090488"/>
                <a:gd name="connsiteY2" fmla="*/ 237067 h 662320"/>
                <a:gd name="connsiteX3" fmla="*/ 519487 w 1090488"/>
                <a:gd name="connsiteY3" fmla="*/ 662320 h 662320"/>
                <a:gd name="connsiteX4" fmla="*/ 0 w 1090488"/>
                <a:gd name="connsiteY4" fmla="*/ 471916 h 662320"/>
                <a:gd name="connsiteX0" fmla="*/ 0 w 1090488"/>
                <a:gd name="connsiteY0" fmla="*/ 471916 h 690034"/>
                <a:gd name="connsiteX1" fmla="*/ 599422 w 1090488"/>
                <a:gd name="connsiteY1" fmla="*/ 0 h 690034"/>
                <a:gd name="connsiteX2" fmla="*/ 1090488 w 1090488"/>
                <a:gd name="connsiteY2" fmla="*/ 237067 h 690034"/>
                <a:gd name="connsiteX3" fmla="*/ 497316 w 1090488"/>
                <a:gd name="connsiteY3" fmla="*/ 690034 h 690034"/>
                <a:gd name="connsiteX4" fmla="*/ 0 w 1090488"/>
                <a:gd name="connsiteY4" fmla="*/ 471916 h 690034"/>
                <a:gd name="connsiteX0" fmla="*/ 0 w 1090488"/>
                <a:gd name="connsiteY0" fmla="*/ 471916 h 642367"/>
                <a:gd name="connsiteX1" fmla="*/ 599422 w 1090488"/>
                <a:gd name="connsiteY1" fmla="*/ 0 h 642367"/>
                <a:gd name="connsiteX2" fmla="*/ 1090488 w 1090488"/>
                <a:gd name="connsiteY2" fmla="*/ 237067 h 642367"/>
                <a:gd name="connsiteX3" fmla="*/ 493990 w 1090488"/>
                <a:gd name="connsiteY3" fmla="*/ 642367 h 642367"/>
                <a:gd name="connsiteX4" fmla="*/ 0 w 1090488"/>
                <a:gd name="connsiteY4" fmla="*/ 471916 h 642367"/>
                <a:gd name="connsiteX0" fmla="*/ 0 w 1090488"/>
                <a:gd name="connsiteY0" fmla="*/ 471916 h 687817"/>
                <a:gd name="connsiteX1" fmla="*/ 599422 w 1090488"/>
                <a:gd name="connsiteY1" fmla="*/ 0 h 687817"/>
                <a:gd name="connsiteX2" fmla="*/ 1090488 w 1090488"/>
                <a:gd name="connsiteY2" fmla="*/ 237067 h 687817"/>
                <a:gd name="connsiteX3" fmla="*/ 493990 w 1090488"/>
                <a:gd name="connsiteY3" fmla="*/ 687817 h 687817"/>
                <a:gd name="connsiteX4" fmla="*/ 0 w 1090488"/>
                <a:gd name="connsiteY4" fmla="*/ 471916 h 687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488" h="687817">
                  <a:moveTo>
                    <a:pt x="0" y="471916"/>
                  </a:moveTo>
                  <a:lnTo>
                    <a:pt x="599422" y="0"/>
                  </a:lnTo>
                  <a:lnTo>
                    <a:pt x="1090488" y="237067"/>
                  </a:lnTo>
                  <a:lnTo>
                    <a:pt x="493990" y="687817"/>
                  </a:lnTo>
                  <a:lnTo>
                    <a:pt x="0" y="47191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36" name="TextBox 35">
              <a:extLst>
                <a:ext uri="{FF2B5EF4-FFF2-40B4-BE49-F238E27FC236}">
                  <a16:creationId xmlns:a16="http://schemas.microsoft.com/office/drawing/2014/main" id="{F78AA9D1-AEBE-4C73-B1AE-AE9E547F2AAB}"/>
                </a:ext>
              </a:extLst>
            </p:cNvPr>
            <p:cNvSpPr txBox="1"/>
            <p:nvPr/>
          </p:nvSpPr>
          <p:spPr>
            <a:xfrm>
              <a:off x="4264419" y="727309"/>
              <a:ext cx="1484701" cy="540276"/>
            </a:xfrm>
            <a:prstGeom prst="rect">
              <a:avLst/>
            </a:prstGeom>
            <a:noFill/>
          </p:spPr>
          <p:txBody>
            <a:bodyPr wrap="none" rtlCol="0">
              <a:spAutoFit/>
            </a:bodyPr>
            <a:lstStyle/>
            <a:p>
              <a:pPr algn="ctr">
                <a:lnSpc>
                  <a:spcPct val="80000"/>
                </a:lnSpc>
              </a:pPr>
              <a:r>
                <a:rPr lang="en-US" dirty="0">
                  <a:solidFill>
                    <a:schemeClr val="accent3"/>
                  </a:solidFill>
                </a:rPr>
                <a:t>Severely</a:t>
              </a:r>
              <a:br>
                <a:rPr lang="en-US" dirty="0">
                  <a:solidFill>
                    <a:schemeClr val="accent3"/>
                  </a:solidFill>
                </a:rPr>
              </a:br>
              <a:r>
                <a:rPr lang="en-US" dirty="0">
                  <a:solidFill>
                    <a:schemeClr val="accent3"/>
                  </a:solidFill>
                </a:rPr>
                <a:t>Handicapped</a:t>
              </a:r>
            </a:p>
          </p:txBody>
        </p:sp>
        <p:pic>
          <p:nvPicPr>
            <p:cNvPr id="37" name="Picture 36">
              <a:extLst>
                <a:ext uri="{FF2B5EF4-FFF2-40B4-BE49-F238E27FC236}">
                  <a16:creationId xmlns:a16="http://schemas.microsoft.com/office/drawing/2014/main" id="{238B0F95-D87C-B925-070F-EAEA96CE447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665509" y="1492949"/>
              <a:ext cx="569460" cy="699190"/>
            </a:xfrm>
            <a:prstGeom prst="rect">
              <a:avLst/>
            </a:prstGeom>
            <a:scene3d>
              <a:camera prst="isometricTopUp"/>
              <a:lightRig rig="threePt" dir="t"/>
            </a:scene3d>
          </p:spPr>
        </p:pic>
      </p:grpSp>
      <p:grpSp>
        <p:nvGrpSpPr>
          <p:cNvPr id="38" name="Group 37">
            <a:extLst>
              <a:ext uri="{FF2B5EF4-FFF2-40B4-BE49-F238E27FC236}">
                <a16:creationId xmlns:a16="http://schemas.microsoft.com/office/drawing/2014/main" id="{0382995A-F2C3-4FAC-D003-76CAD38200A8}"/>
              </a:ext>
            </a:extLst>
          </p:cNvPr>
          <p:cNvGrpSpPr/>
          <p:nvPr/>
        </p:nvGrpSpPr>
        <p:grpSpPr>
          <a:xfrm>
            <a:off x="1340047" y="1222712"/>
            <a:ext cx="2585658" cy="3499976"/>
            <a:chOff x="1340047" y="1015933"/>
            <a:chExt cx="2585658" cy="3499976"/>
          </a:xfrm>
        </p:grpSpPr>
        <p:sp>
          <p:nvSpPr>
            <p:cNvPr id="39" name="Rectangle 120">
              <a:extLst>
                <a:ext uri="{FF2B5EF4-FFF2-40B4-BE49-F238E27FC236}">
                  <a16:creationId xmlns:a16="http://schemas.microsoft.com/office/drawing/2014/main" id="{84C2E203-D8CE-2E95-A10B-AC23A3F7C372}"/>
                </a:ext>
              </a:extLst>
            </p:cNvPr>
            <p:cNvSpPr/>
            <p:nvPr/>
          </p:nvSpPr>
          <p:spPr>
            <a:xfrm>
              <a:off x="1340047" y="3357055"/>
              <a:ext cx="1683877" cy="923633"/>
            </a:xfrm>
            <a:custGeom>
              <a:avLst/>
              <a:gdLst>
                <a:gd name="connsiteX0" fmla="*/ 0 w 740833"/>
                <a:gd name="connsiteY0" fmla="*/ 0 h 359834"/>
                <a:gd name="connsiteX1" fmla="*/ 740833 w 740833"/>
                <a:gd name="connsiteY1" fmla="*/ 0 h 359834"/>
                <a:gd name="connsiteX2" fmla="*/ 740833 w 740833"/>
                <a:gd name="connsiteY2" fmla="*/ 359834 h 359834"/>
                <a:gd name="connsiteX3" fmla="*/ 0 w 740833"/>
                <a:gd name="connsiteY3" fmla="*/ 359834 h 359834"/>
                <a:gd name="connsiteX4" fmla="*/ 0 w 740833"/>
                <a:gd name="connsiteY4" fmla="*/ 0 h 359834"/>
                <a:gd name="connsiteX0" fmla="*/ 0 w 1240366"/>
                <a:gd name="connsiteY0" fmla="*/ 143933 h 359834"/>
                <a:gd name="connsiteX1" fmla="*/ 1240366 w 1240366"/>
                <a:gd name="connsiteY1" fmla="*/ 0 h 359834"/>
                <a:gd name="connsiteX2" fmla="*/ 1240366 w 1240366"/>
                <a:gd name="connsiteY2" fmla="*/ 359834 h 359834"/>
                <a:gd name="connsiteX3" fmla="*/ 499533 w 1240366"/>
                <a:gd name="connsiteY3" fmla="*/ 359834 h 359834"/>
                <a:gd name="connsiteX4" fmla="*/ 0 w 1240366"/>
                <a:gd name="connsiteY4" fmla="*/ 143933 h 359834"/>
                <a:gd name="connsiteX0" fmla="*/ 0 w 1240366"/>
                <a:gd name="connsiteY0" fmla="*/ 474133 h 690034"/>
                <a:gd name="connsiteX1" fmla="*/ 613833 w 1240366"/>
                <a:gd name="connsiteY1" fmla="*/ 0 h 690034"/>
                <a:gd name="connsiteX2" fmla="*/ 1240366 w 1240366"/>
                <a:gd name="connsiteY2" fmla="*/ 690034 h 690034"/>
                <a:gd name="connsiteX3" fmla="*/ 499533 w 1240366"/>
                <a:gd name="connsiteY3" fmla="*/ 690034 h 690034"/>
                <a:gd name="connsiteX4" fmla="*/ 0 w 1240366"/>
                <a:gd name="connsiteY4" fmla="*/ 474133 h 690034"/>
                <a:gd name="connsiteX0" fmla="*/ 0 w 1104899"/>
                <a:gd name="connsiteY0" fmla="*/ 474133 h 690034"/>
                <a:gd name="connsiteX1" fmla="*/ 613833 w 1104899"/>
                <a:gd name="connsiteY1" fmla="*/ 0 h 690034"/>
                <a:gd name="connsiteX2" fmla="*/ 1104899 w 1104899"/>
                <a:gd name="connsiteY2" fmla="*/ 237067 h 690034"/>
                <a:gd name="connsiteX3" fmla="*/ 499533 w 1104899"/>
                <a:gd name="connsiteY3" fmla="*/ 690034 h 690034"/>
                <a:gd name="connsiteX4" fmla="*/ 0 w 1104899"/>
                <a:gd name="connsiteY4" fmla="*/ 474133 h 690034"/>
                <a:gd name="connsiteX0" fmla="*/ 0 w 1104899"/>
                <a:gd name="connsiteY0" fmla="*/ 325967 h 541868"/>
                <a:gd name="connsiteX1" fmla="*/ 605367 w 1104899"/>
                <a:gd name="connsiteY1" fmla="*/ 0 h 541868"/>
                <a:gd name="connsiteX2" fmla="*/ 1104899 w 1104899"/>
                <a:gd name="connsiteY2" fmla="*/ 88901 h 541868"/>
                <a:gd name="connsiteX3" fmla="*/ 499533 w 1104899"/>
                <a:gd name="connsiteY3" fmla="*/ 541868 h 541868"/>
                <a:gd name="connsiteX4" fmla="*/ 0 w 1104899"/>
                <a:gd name="connsiteY4" fmla="*/ 325967 h 541868"/>
                <a:gd name="connsiteX0" fmla="*/ 0 w 1104899"/>
                <a:gd name="connsiteY0" fmla="*/ 465667 h 681568"/>
                <a:gd name="connsiteX1" fmla="*/ 609600 w 1104899"/>
                <a:gd name="connsiteY1" fmla="*/ 0 h 681568"/>
                <a:gd name="connsiteX2" fmla="*/ 1104899 w 1104899"/>
                <a:gd name="connsiteY2" fmla="*/ 228601 h 681568"/>
                <a:gd name="connsiteX3" fmla="*/ 499533 w 1104899"/>
                <a:gd name="connsiteY3" fmla="*/ 681568 h 681568"/>
                <a:gd name="connsiteX4" fmla="*/ 0 w 1104899"/>
                <a:gd name="connsiteY4" fmla="*/ 465667 h 681568"/>
                <a:gd name="connsiteX0" fmla="*/ 0 w 935565"/>
                <a:gd name="connsiteY0" fmla="*/ 393700 h 681568"/>
                <a:gd name="connsiteX1" fmla="*/ 440266 w 935565"/>
                <a:gd name="connsiteY1" fmla="*/ 0 h 681568"/>
                <a:gd name="connsiteX2" fmla="*/ 935565 w 935565"/>
                <a:gd name="connsiteY2" fmla="*/ 228601 h 681568"/>
                <a:gd name="connsiteX3" fmla="*/ 330199 w 935565"/>
                <a:gd name="connsiteY3" fmla="*/ 681568 h 681568"/>
                <a:gd name="connsiteX4" fmla="*/ 0 w 935565"/>
                <a:gd name="connsiteY4" fmla="*/ 393700 h 681568"/>
                <a:gd name="connsiteX0" fmla="*/ 0 w 1104899"/>
                <a:gd name="connsiteY0" fmla="*/ 448733 h 681568"/>
                <a:gd name="connsiteX1" fmla="*/ 609600 w 1104899"/>
                <a:gd name="connsiteY1" fmla="*/ 0 h 681568"/>
                <a:gd name="connsiteX2" fmla="*/ 1104899 w 1104899"/>
                <a:gd name="connsiteY2" fmla="*/ 228601 h 681568"/>
                <a:gd name="connsiteX3" fmla="*/ 499533 w 1104899"/>
                <a:gd name="connsiteY3" fmla="*/ 681568 h 681568"/>
                <a:gd name="connsiteX4" fmla="*/ 0 w 1104899"/>
                <a:gd name="connsiteY4" fmla="*/ 448733 h 681568"/>
                <a:gd name="connsiteX0" fmla="*/ 0 w 1104899"/>
                <a:gd name="connsiteY0" fmla="*/ 448733 h 681568"/>
                <a:gd name="connsiteX1" fmla="*/ 609600 w 1104899"/>
                <a:gd name="connsiteY1" fmla="*/ 0 h 681568"/>
                <a:gd name="connsiteX2" fmla="*/ 1104899 w 1104899"/>
                <a:gd name="connsiteY2" fmla="*/ 228601 h 681568"/>
                <a:gd name="connsiteX3" fmla="*/ 484013 w 1104899"/>
                <a:gd name="connsiteY3" fmla="*/ 681568 h 681568"/>
                <a:gd name="connsiteX4" fmla="*/ 0 w 1104899"/>
                <a:gd name="connsiteY4" fmla="*/ 448733 h 681568"/>
                <a:gd name="connsiteX0" fmla="*/ 0 w 1110442"/>
                <a:gd name="connsiteY0" fmla="*/ 439865 h 681568"/>
                <a:gd name="connsiteX1" fmla="*/ 615143 w 1110442"/>
                <a:gd name="connsiteY1" fmla="*/ 0 h 681568"/>
                <a:gd name="connsiteX2" fmla="*/ 1110442 w 1110442"/>
                <a:gd name="connsiteY2" fmla="*/ 228601 h 681568"/>
                <a:gd name="connsiteX3" fmla="*/ 489556 w 1110442"/>
                <a:gd name="connsiteY3" fmla="*/ 681568 h 681568"/>
                <a:gd name="connsiteX4" fmla="*/ 0 w 1110442"/>
                <a:gd name="connsiteY4" fmla="*/ 439865 h 68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442" h="681568">
                  <a:moveTo>
                    <a:pt x="0" y="439865"/>
                  </a:moveTo>
                  <a:lnTo>
                    <a:pt x="615143" y="0"/>
                  </a:lnTo>
                  <a:lnTo>
                    <a:pt x="1110442" y="228601"/>
                  </a:lnTo>
                  <a:lnTo>
                    <a:pt x="489556" y="681568"/>
                  </a:lnTo>
                  <a:lnTo>
                    <a:pt x="0" y="439865"/>
                  </a:lnTo>
                  <a:close/>
                </a:path>
              </a:pathLst>
            </a:custGeom>
            <a:solidFill>
              <a:srgbClr val="1D598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40" name="Rectangle 119">
              <a:extLst>
                <a:ext uri="{FF2B5EF4-FFF2-40B4-BE49-F238E27FC236}">
                  <a16:creationId xmlns:a16="http://schemas.microsoft.com/office/drawing/2014/main" id="{F6E2F9E7-68FE-ECD6-3D8B-139CB6B6FE42}"/>
                </a:ext>
              </a:extLst>
            </p:cNvPr>
            <p:cNvSpPr/>
            <p:nvPr/>
          </p:nvSpPr>
          <p:spPr>
            <a:xfrm>
              <a:off x="3170381" y="1432226"/>
              <a:ext cx="755280" cy="3083683"/>
            </a:xfrm>
            <a:custGeom>
              <a:avLst/>
              <a:gdLst>
                <a:gd name="connsiteX0" fmla="*/ 0 w 482600"/>
                <a:gd name="connsiteY0" fmla="*/ 0 h 1701800"/>
                <a:gd name="connsiteX1" fmla="*/ 482600 w 482600"/>
                <a:gd name="connsiteY1" fmla="*/ 0 h 1701800"/>
                <a:gd name="connsiteX2" fmla="*/ 482600 w 482600"/>
                <a:gd name="connsiteY2" fmla="*/ 1701800 h 1701800"/>
                <a:gd name="connsiteX3" fmla="*/ 0 w 482600"/>
                <a:gd name="connsiteY3" fmla="*/ 1701800 h 1701800"/>
                <a:gd name="connsiteX4" fmla="*/ 0 w 482600"/>
                <a:gd name="connsiteY4" fmla="*/ 0 h 1701800"/>
                <a:gd name="connsiteX0" fmla="*/ 0 w 482600"/>
                <a:gd name="connsiteY0" fmla="*/ 0 h 1701800"/>
                <a:gd name="connsiteX1" fmla="*/ 359833 w 482600"/>
                <a:gd name="connsiteY1" fmla="*/ 381000 h 1701800"/>
                <a:gd name="connsiteX2" fmla="*/ 482600 w 482600"/>
                <a:gd name="connsiteY2" fmla="*/ 1701800 h 1701800"/>
                <a:gd name="connsiteX3" fmla="*/ 0 w 482600"/>
                <a:gd name="connsiteY3" fmla="*/ 1701800 h 1701800"/>
                <a:gd name="connsiteX4" fmla="*/ 0 w 482600"/>
                <a:gd name="connsiteY4" fmla="*/ 0 h 1701800"/>
                <a:gd name="connsiteX0" fmla="*/ 0 w 495300"/>
                <a:gd name="connsiteY0" fmla="*/ 0 h 1701800"/>
                <a:gd name="connsiteX1" fmla="*/ 495300 w 495300"/>
                <a:gd name="connsiteY1" fmla="*/ 215900 h 1701800"/>
                <a:gd name="connsiteX2" fmla="*/ 482600 w 495300"/>
                <a:gd name="connsiteY2" fmla="*/ 1701800 h 1701800"/>
                <a:gd name="connsiteX3" fmla="*/ 0 w 495300"/>
                <a:gd name="connsiteY3" fmla="*/ 1701800 h 1701800"/>
                <a:gd name="connsiteX4" fmla="*/ 0 w 495300"/>
                <a:gd name="connsiteY4" fmla="*/ 0 h 1701800"/>
                <a:gd name="connsiteX0" fmla="*/ 0 w 495300"/>
                <a:gd name="connsiteY0" fmla="*/ 0 h 1934633"/>
                <a:gd name="connsiteX1" fmla="*/ 495300 w 495300"/>
                <a:gd name="connsiteY1" fmla="*/ 215900 h 1934633"/>
                <a:gd name="connsiteX2" fmla="*/ 491067 w 495300"/>
                <a:gd name="connsiteY2" fmla="*/ 1934633 h 1934633"/>
                <a:gd name="connsiteX3" fmla="*/ 0 w 495300"/>
                <a:gd name="connsiteY3" fmla="*/ 1701800 h 1934633"/>
                <a:gd name="connsiteX4" fmla="*/ 0 w 495300"/>
                <a:gd name="connsiteY4" fmla="*/ 0 h 1934633"/>
                <a:gd name="connsiteX0" fmla="*/ 0 w 495300"/>
                <a:gd name="connsiteY0" fmla="*/ 0 h 1934633"/>
                <a:gd name="connsiteX1" fmla="*/ 495300 w 495300"/>
                <a:gd name="connsiteY1" fmla="*/ 215900 h 1934633"/>
                <a:gd name="connsiteX2" fmla="*/ 491067 w 495300"/>
                <a:gd name="connsiteY2" fmla="*/ 1934633 h 1934633"/>
                <a:gd name="connsiteX3" fmla="*/ 0 w 495300"/>
                <a:gd name="connsiteY3" fmla="*/ 1739466 h 1934633"/>
                <a:gd name="connsiteX4" fmla="*/ 0 w 495300"/>
                <a:gd name="connsiteY4" fmla="*/ 0 h 1934633"/>
                <a:gd name="connsiteX0" fmla="*/ 0 w 495300"/>
                <a:gd name="connsiteY0" fmla="*/ 0 h 1934633"/>
                <a:gd name="connsiteX1" fmla="*/ 495300 w 495300"/>
                <a:gd name="connsiteY1" fmla="*/ 181658 h 1934633"/>
                <a:gd name="connsiteX2" fmla="*/ 491067 w 495300"/>
                <a:gd name="connsiteY2" fmla="*/ 1934633 h 1934633"/>
                <a:gd name="connsiteX3" fmla="*/ 0 w 495300"/>
                <a:gd name="connsiteY3" fmla="*/ 1739466 h 1934633"/>
                <a:gd name="connsiteX4" fmla="*/ 0 w 495300"/>
                <a:gd name="connsiteY4" fmla="*/ 0 h 1934633"/>
                <a:gd name="connsiteX0" fmla="*/ 0 w 497517"/>
                <a:gd name="connsiteY0" fmla="*/ 0 h 1934633"/>
                <a:gd name="connsiteX1" fmla="*/ 497517 w 497517"/>
                <a:gd name="connsiteY1" fmla="*/ 175381 h 1934633"/>
                <a:gd name="connsiteX2" fmla="*/ 491067 w 497517"/>
                <a:gd name="connsiteY2" fmla="*/ 1934633 h 1934633"/>
                <a:gd name="connsiteX3" fmla="*/ 0 w 497517"/>
                <a:gd name="connsiteY3" fmla="*/ 1739466 h 1934633"/>
                <a:gd name="connsiteX4" fmla="*/ 0 w 497517"/>
                <a:gd name="connsiteY4" fmla="*/ 0 h 1934633"/>
                <a:gd name="connsiteX0" fmla="*/ 0 w 491067"/>
                <a:gd name="connsiteY0" fmla="*/ 0 h 1934633"/>
                <a:gd name="connsiteX1" fmla="*/ 481997 w 491067"/>
                <a:gd name="connsiteY1" fmla="*/ 222007 h 1934633"/>
                <a:gd name="connsiteX2" fmla="*/ 491067 w 491067"/>
                <a:gd name="connsiteY2" fmla="*/ 1934633 h 1934633"/>
                <a:gd name="connsiteX3" fmla="*/ 0 w 491067"/>
                <a:gd name="connsiteY3" fmla="*/ 1739466 h 1934633"/>
                <a:gd name="connsiteX4" fmla="*/ 0 w 491067"/>
                <a:gd name="connsiteY4" fmla="*/ 0 h 1934633"/>
                <a:gd name="connsiteX0" fmla="*/ 0 w 497992"/>
                <a:gd name="connsiteY0" fmla="*/ 0 h 1934633"/>
                <a:gd name="connsiteX1" fmla="*/ 497517 w 497992"/>
                <a:gd name="connsiteY1" fmla="*/ 174485 h 1934633"/>
                <a:gd name="connsiteX2" fmla="*/ 491067 w 497992"/>
                <a:gd name="connsiteY2" fmla="*/ 1934633 h 1934633"/>
                <a:gd name="connsiteX3" fmla="*/ 0 w 497992"/>
                <a:gd name="connsiteY3" fmla="*/ 1739466 h 1934633"/>
                <a:gd name="connsiteX4" fmla="*/ 0 w 497992"/>
                <a:gd name="connsiteY4" fmla="*/ 0 h 1934633"/>
                <a:gd name="connsiteX0" fmla="*/ 0 w 497992"/>
                <a:gd name="connsiteY0" fmla="*/ 0 h 1934633"/>
                <a:gd name="connsiteX1" fmla="*/ 497517 w 497992"/>
                <a:gd name="connsiteY1" fmla="*/ 182527 h 1934633"/>
                <a:gd name="connsiteX2" fmla="*/ 491067 w 497992"/>
                <a:gd name="connsiteY2" fmla="*/ 1934633 h 1934633"/>
                <a:gd name="connsiteX3" fmla="*/ 0 w 497992"/>
                <a:gd name="connsiteY3" fmla="*/ 1739466 h 1934633"/>
                <a:gd name="connsiteX4" fmla="*/ 0 w 497992"/>
                <a:gd name="connsiteY4" fmla="*/ 0 h 1934633"/>
                <a:gd name="connsiteX0" fmla="*/ 0 w 497992"/>
                <a:gd name="connsiteY0" fmla="*/ 0 h 1934633"/>
                <a:gd name="connsiteX1" fmla="*/ 497517 w 497992"/>
                <a:gd name="connsiteY1" fmla="*/ 182527 h 1934633"/>
                <a:gd name="connsiteX2" fmla="*/ 491067 w 497992"/>
                <a:gd name="connsiteY2" fmla="*/ 1934633 h 1934633"/>
                <a:gd name="connsiteX3" fmla="*/ 0 w 497992"/>
                <a:gd name="connsiteY3" fmla="*/ 1747508 h 1934633"/>
                <a:gd name="connsiteX4" fmla="*/ 0 w 497992"/>
                <a:gd name="connsiteY4" fmla="*/ 0 h 1934633"/>
                <a:gd name="connsiteX0" fmla="*/ 0 w 498074"/>
                <a:gd name="connsiteY0" fmla="*/ 0 h 1952728"/>
                <a:gd name="connsiteX1" fmla="*/ 497517 w 498074"/>
                <a:gd name="connsiteY1" fmla="*/ 182527 h 1952728"/>
                <a:gd name="connsiteX2" fmla="*/ 493161 w 498074"/>
                <a:gd name="connsiteY2" fmla="*/ 1952728 h 1952728"/>
                <a:gd name="connsiteX3" fmla="*/ 0 w 498074"/>
                <a:gd name="connsiteY3" fmla="*/ 1747508 h 1952728"/>
                <a:gd name="connsiteX4" fmla="*/ 0 w 498074"/>
                <a:gd name="connsiteY4" fmla="*/ 0 h 1952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074" h="1952728">
                  <a:moveTo>
                    <a:pt x="0" y="0"/>
                  </a:moveTo>
                  <a:cubicBezTo>
                    <a:pt x="165839" y="58162"/>
                    <a:pt x="331678" y="124365"/>
                    <a:pt x="497517" y="182527"/>
                  </a:cubicBezTo>
                  <a:cubicBezTo>
                    <a:pt x="500540" y="753402"/>
                    <a:pt x="490138" y="1381853"/>
                    <a:pt x="493161" y="1952728"/>
                  </a:cubicBezTo>
                  <a:lnTo>
                    <a:pt x="0" y="1747508"/>
                  </a:lnTo>
                  <a:lnTo>
                    <a:pt x="0" y="0"/>
                  </a:lnTo>
                  <a:close/>
                </a:path>
              </a:pathLst>
            </a:custGeom>
            <a:solidFill>
              <a:srgbClr val="1D598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41" name="Rectangle 119">
              <a:extLst>
                <a:ext uri="{FF2B5EF4-FFF2-40B4-BE49-F238E27FC236}">
                  <a16:creationId xmlns:a16="http://schemas.microsoft.com/office/drawing/2014/main" id="{F5ABDED7-6F95-8F16-2429-4A5069B5DB82}"/>
                </a:ext>
              </a:extLst>
            </p:cNvPr>
            <p:cNvSpPr/>
            <p:nvPr/>
          </p:nvSpPr>
          <p:spPr>
            <a:xfrm>
              <a:off x="2269648" y="2039415"/>
              <a:ext cx="753511" cy="1634065"/>
            </a:xfrm>
            <a:custGeom>
              <a:avLst/>
              <a:gdLst>
                <a:gd name="connsiteX0" fmla="*/ 0 w 482600"/>
                <a:gd name="connsiteY0" fmla="*/ 0 h 1701800"/>
                <a:gd name="connsiteX1" fmla="*/ 482600 w 482600"/>
                <a:gd name="connsiteY1" fmla="*/ 0 h 1701800"/>
                <a:gd name="connsiteX2" fmla="*/ 482600 w 482600"/>
                <a:gd name="connsiteY2" fmla="*/ 1701800 h 1701800"/>
                <a:gd name="connsiteX3" fmla="*/ 0 w 482600"/>
                <a:gd name="connsiteY3" fmla="*/ 1701800 h 1701800"/>
                <a:gd name="connsiteX4" fmla="*/ 0 w 482600"/>
                <a:gd name="connsiteY4" fmla="*/ 0 h 1701800"/>
                <a:gd name="connsiteX0" fmla="*/ 0 w 482600"/>
                <a:gd name="connsiteY0" fmla="*/ 0 h 1701800"/>
                <a:gd name="connsiteX1" fmla="*/ 359833 w 482600"/>
                <a:gd name="connsiteY1" fmla="*/ 381000 h 1701800"/>
                <a:gd name="connsiteX2" fmla="*/ 482600 w 482600"/>
                <a:gd name="connsiteY2" fmla="*/ 1701800 h 1701800"/>
                <a:gd name="connsiteX3" fmla="*/ 0 w 482600"/>
                <a:gd name="connsiteY3" fmla="*/ 1701800 h 1701800"/>
                <a:gd name="connsiteX4" fmla="*/ 0 w 482600"/>
                <a:gd name="connsiteY4" fmla="*/ 0 h 1701800"/>
                <a:gd name="connsiteX0" fmla="*/ 0 w 495300"/>
                <a:gd name="connsiteY0" fmla="*/ 0 h 1701800"/>
                <a:gd name="connsiteX1" fmla="*/ 495300 w 495300"/>
                <a:gd name="connsiteY1" fmla="*/ 215900 h 1701800"/>
                <a:gd name="connsiteX2" fmla="*/ 482600 w 495300"/>
                <a:gd name="connsiteY2" fmla="*/ 1701800 h 1701800"/>
                <a:gd name="connsiteX3" fmla="*/ 0 w 495300"/>
                <a:gd name="connsiteY3" fmla="*/ 1701800 h 1701800"/>
                <a:gd name="connsiteX4" fmla="*/ 0 w 495300"/>
                <a:gd name="connsiteY4" fmla="*/ 0 h 1701800"/>
                <a:gd name="connsiteX0" fmla="*/ 0 w 495300"/>
                <a:gd name="connsiteY0" fmla="*/ 0 h 1934633"/>
                <a:gd name="connsiteX1" fmla="*/ 495300 w 495300"/>
                <a:gd name="connsiteY1" fmla="*/ 215900 h 1934633"/>
                <a:gd name="connsiteX2" fmla="*/ 491067 w 495300"/>
                <a:gd name="connsiteY2" fmla="*/ 1934633 h 1934633"/>
                <a:gd name="connsiteX3" fmla="*/ 0 w 495300"/>
                <a:gd name="connsiteY3" fmla="*/ 1701800 h 1934633"/>
                <a:gd name="connsiteX4" fmla="*/ 0 w 495300"/>
                <a:gd name="connsiteY4" fmla="*/ 0 h 1934633"/>
                <a:gd name="connsiteX0" fmla="*/ 0 w 495300"/>
                <a:gd name="connsiteY0" fmla="*/ 0 h 1701800"/>
                <a:gd name="connsiteX1" fmla="*/ 495300 w 495300"/>
                <a:gd name="connsiteY1" fmla="*/ 215900 h 1701800"/>
                <a:gd name="connsiteX2" fmla="*/ 495300 w 495300"/>
                <a:gd name="connsiteY2" fmla="*/ 1507066 h 1701800"/>
                <a:gd name="connsiteX3" fmla="*/ 0 w 495300"/>
                <a:gd name="connsiteY3" fmla="*/ 1701800 h 1701800"/>
                <a:gd name="connsiteX4" fmla="*/ 0 w 495300"/>
                <a:gd name="connsiteY4" fmla="*/ 0 h 1701800"/>
                <a:gd name="connsiteX0" fmla="*/ 0 w 495300"/>
                <a:gd name="connsiteY0" fmla="*/ 0 h 1507066"/>
                <a:gd name="connsiteX1" fmla="*/ 495300 w 495300"/>
                <a:gd name="connsiteY1" fmla="*/ 215900 h 1507066"/>
                <a:gd name="connsiteX2" fmla="*/ 495300 w 495300"/>
                <a:gd name="connsiteY2" fmla="*/ 1507066 h 1507066"/>
                <a:gd name="connsiteX3" fmla="*/ 4234 w 495300"/>
                <a:gd name="connsiteY3" fmla="*/ 1270000 h 1507066"/>
                <a:gd name="connsiteX4" fmla="*/ 0 w 495300"/>
                <a:gd name="connsiteY4" fmla="*/ 0 h 1507066"/>
                <a:gd name="connsiteX0" fmla="*/ 1607 w 496907"/>
                <a:gd name="connsiteY0" fmla="*/ 0 h 1507066"/>
                <a:gd name="connsiteX1" fmla="*/ 496907 w 496907"/>
                <a:gd name="connsiteY1" fmla="*/ 215900 h 1507066"/>
                <a:gd name="connsiteX2" fmla="*/ 496907 w 496907"/>
                <a:gd name="connsiteY2" fmla="*/ 1507066 h 1507066"/>
                <a:gd name="connsiteX3" fmla="*/ 298 w 496907"/>
                <a:gd name="connsiteY3" fmla="*/ 1277760 h 1507066"/>
                <a:gd name="connsiteX4" fmla="*/ 1607 w 496907"/>
                <a:gd name="connsiteY4" fmla="*/ 0 h 1507066"/>
                <a:gd name="connsiteX0" fmla="*/ 1607 w 496907"/>
                <a:gd name="connsiteY0" fmla="*/ 0 h 1562017"/>
                <a:gd name="connsiteX1" fmla="*/ 496907 w 496907"/>
                <a:gd name="connsiteY1" fmla="*/ 215900 h 1562017"/>
                <a:gd name="connsiteX2" fmla="*/ 494564 w 496907"/>
                <a:gd name="connsiteY2" fmla="*/ 1562017 h 1562017"/>
                <a:gd name="connsiteX3" fmla="*/ 298 w 496907"/>
                <a:gd name="connsiteY3" fmla="*/ 1277760 h 1562017"/>
                <a:gd name="connsiteX4" fmla="*/ 1607 w 496907"/>
                <a:gd name="connsiteY4" fmla="*/ 0 h 1562017"/>
                <a:gd name="connsiteX0" fmla="*/ 1607 w 496907"/>
                <a:gd name="connsiteY0" fmla="*/ 0 h 1562017"/>
                <a:gd name="connsiteX1" fmla="*/ 496907 w 496907"/>
                <a:gd name="connsiteY1" fmla="*/ 215900 h 1562017"/>
                <a:gd name="connsiteX2" fmla="*/ 494564 w 496907"/>
                <a:gd name="connsiteY2" fmla="*/ 1562017 h 1562017"/>
                <a:gd name="connsiteX3" fmla="*/ 298 w 496907"/>
                <a:gd name="connsiteY3" fmla="*/ 1213651 h 1562017"/>
                <a:gd name="connsiteX4" fmla="*/ 1607 w 496907"/>
                <a:gd name="connsiteY4" fmla="*/ 0 h 1562017"/>
                <a:gd name="connsiteX0" fmla="*/ 1607 w 496907"/>
                <a:gd name="connsiteY0" fmla="*/ 0 h 1562017"/>
                <a:gd name="connsiteX1" fmla="*/ 496907 w 496907"/>
                <a:gd name="connsiteY1" fmla="*/ 215900 h 1562017"/>
                <a:gd name="connsiteX2" fmla="*/ 494564 w 496907"/>
                <a:gd name="connsiteY2" fmla="*/ 1562017 h 1562017"/>
                <a:gd name="connsiteX3" fmla="*/ 298 w 496907"/>
                <a:gd name="connsiteY3" fmla="*/ 1268602 h 1562017"/>
                <a:gd name="connsiteX4" fmla="*/ 1607 w 496907"/>
                <a:gd name="connsiteY4" fmla="*/ 0 h 1562017"/>
                <a:gd name="connsiteX0" fmla="*/ 1607 w 496907"/>
                <a:gd name="connsiteY0" fmla="*/ 0 h 1571175"/>
                <a:gd name="connsiteX1" fmla="*/ 496907 w 496907"/>
                <a:gd name="connsiteY1" fmla="*/ 215900 h 1571175"/>
                <a:gd name="connsiteX2" fmla="*/ 494564 w 496907"/>
                <a:gd name="connsiteY2" fmla="*/ 1571175 h 1571175"/>
                <a:gd name="connsiteX3" fmla="*/ 298 w 496907"/>
                <a:gd name="connsiteY3" fmla="*/ 1268602 h 1571175"/>
                <a:gd name="connsiteX4" fmla="*/ 1607 w 496907"/>
                <a:gd name="connsiteY4" fmla="*/ 0 h 157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907" h="1571175">
                  <a:moveTo>
                    <a:pt x="1607" y="0"/>
                  </a:moveTo>
                  <a:lnTo>
                    <a:pt x="496907" y="215900"/>
                  </a:lnTo>
                  <a:lnTo>
                    <a:pt x="494564" y="1571175"/>
                  </a:lnTo>
                  <a:lnTo>
                    <a:pt x="298" y="1268602"/>
                  </a:lnTo>
                  <a:cubicBezTo>
                    <a:pt x="-1113" y="845269"/>
                    <a:pt x="3018" y="423333"/>
                    <a:pt x="1607" y="0"/>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42" name="Rectangle 120">
              <a:extLst>
                <a:ext uri="{FF2B5EF4-FFF2-40B4-BE49-F238E27FC236}">
                  <a16:creationId xmlns:a16="http://schemas.microsoft.com/office/drawing/2014/main" id="{33264F34-8B14-560D-6C48-9A77FCFB3BC1}"/>
                </a:ext>
              </a:extLst>
            </p:cNvPr>
            <p:cNvSpPr/>
            <p:nvPr/>
          </p:nvSpPr>
          <p:spPr>
            <a:xfrm>
              <a:off x="2272086" y="1399619"/>
              <a:ext cx="1653619" cy="932102"/>
            </a:xfrm>
            <a:custGeom>
              <a:avLst/>
              <a:gdLst>
                <a:gd name="connsiteX0" fmla="*/ 0 w 740833"/>
                <a:gd name="connsiteY0" fmla="*/ 0 h 359834"/>
                <a:gd name="connsiteX1" fmla="*/ 740833 w 740833"/>
                <a:gd name="connsiteY1" fmla="*/ 0 h 359834"/>
                <a:gd name="connsiteX2" fmla="*/ 740833 w 740833"/>
                <a:gd name="connsiteY2" fmla="*/ 359834 h 359834"/>
                <a:gd name="connsiteX3" fmla="*/ 0 w 740833"/>
                <a:gd name="connsiteY3" fmla="*/ 359834 h 359834"/>
                <a:gd name="connsiteX4" fmla="*/ 0 w 740833"/>
                <a:gd name="connsiteY4" fmla="*/ 0 h 359834"/>
                <a:gd name="connsiteX0" fmla="*/ 0 w 1240366"/>
                <a:gd name="connsiteY0" fmla="*/ 143933 h 359834"/>
                <a:gd name="connsiteX1" fmla="*/ 1240366 w 1240366"/>
                <a:gd name="connsiteY1" fmla="*/ 0 h 359834"/>
                <a:gd name="connsiteX2" fmla="*/ 1240366 w 1240366"/>
                <a:gd name="connsiteY2" fmla="*/ 359834 h 359834"/>
                <a:gd name="connsiteX3" fmla="*/ 499533 w 1240366"/>
                <a:gd name="connsiteY3" fmla="*/ 359834 h 359834"/>
                <a:gd name="connsiteX4" fmla="*/ 0 w 1240366"/>
                <a:gd name="connsiteY4" fmla="*/ 143933 h 359834"/>
                <a:gd name="connsiteX0" fmla="*/ 0 w 1240366"/>
                <a:gd name="connsiteY0" fmla="*/ 474133 h 690034"/>
                <a:gd name="connsiteX1" fmla="*/ 613833 w 1240366"/>
                <a:gd name="connsiteY1" fmla="*/ 0 h 690034"/>
                <a:gd name="connsiteX2" fmla="*/ 1240366 w 1240366"/>
                <a:gd name="connsiteY2" fmla="*/ 690034 h 690034"/>
                <a:gd name="connsiteX3" fmla="*/ 499533 w 1240366"/>
                <a:gd name="connsiteY3" fmla="*/ 690034 h 690034"/>
                <a:gd name="connsiteX4" fmla="*/ 0 w 1240366"/>
                <a:gd name="connsiteY4" fmla="*/ 474133 h 690034"/>
                <a:gd name="connsiteX0" fmla="*/ 0 w 1104899"/>
                <a:gd name="connsiteY0" fmla="*/ 474133 h 690034"/>
                <a:gd name="connsiteX1" fmla="*/ 613833 w 1104899"/>
                <a:gd name="connsiteY1" fmla="*/ 0 h 690034"/>
                <a:gd name="connsiteX2" fmla="*/ 1104899 w 1104899"/>
                <a:gd name="connsiteY2" fmla="*/ 237067 h 690034"/>
                <a:gd name="connsiteX3" fmla="*/ 499533 w 1104899"/>
                <a:gd name="connsiteY3" fmla="*/ 690034 h 690034"/>
                <a:gd name="connsiteX4" fmla="*/ 0 w 1104899"/>
                <a:gd name="connsiteY4" fmla="*/ 474133 h 690034"/>
                <a:gd name="connsiteX0" fmla="*/ 0 w 1021758"/>
                <a:gd name="connsiteY0" fmla="*/ 467482 h 690034"/>
                <a:gd name="connsiteX1" fmla="*/ 530692 w 1021758"/>
                <a:gd name="connsiteY1" fmla="*/ 0 h 690034"/>
                <a:gd name="connsiteX2" fmla="*/ 1021758 w 1021758"/>
                <a:gd name="connsiteY2" fmla="*/ 237067 h 690034"/>
                <a:gd name="connsiteX3" fmla="*/ 416392 w 1021758"/>
                <a:gd name="connsiteY3" fmla="*/ 690034 h 690034"/>
                <a:gd name="connsiteX4" fmla="*/ 0 w 1021758"/>
                <a:gd name="connsiteY4" fmla="*/ 467482 h 690034"/>
                <a:gd name="connsiteX0" fmla="*/ 0 w 1090488"/>
                <a:gd name="connsiteY0" fmla="*/ 471916 h 690034"/>
                <a:gd name="connsiteX1" fmla="*/ 599422 w 1090488"/>
                <a:gd name="connsiteY1" fmla="*/ 0 h 690034"/>
                <a:gd name="connsiteX2" fmla="*/ 1090488 w 1090488"/>
                <a:gd name="connsiteY2" fmla="*/ 237067 h 690034"/>
                <a:gd name="connsiteX3" fmla="*/ 485122 w 1090488"/>
                <a:gd name="connsiteY3" fmla="*/ 690034 h 690034"/>
                <a:gd name="connsiteX4" fmla="*/ 0 w 1090488"/>
                <a:gd name="connsiteY4" fmla="*/ 471916 h 690034"/>
                <a:gd name="connsiteX0" fmla="*/ 0 w 1090488"/>
                <a:gd name="connsiteY0" fmla="*/ 471916 h 637932"/>
                <a:gd name="connsiteX1" fmla="*/ 599422 w 1090488"/>
                <a:gd name="connsiteY1" fmla="*/ 0 h 637932"/>
                <a:gd name="connsiteX2" fmla="*/ 1090488 w 1090488"/>
                <a:gd name="connsiteY2" fmla="*/ 237067 h 637932"/>
                <a:gd name="connsiteX3" fmla="*/ 502859 w 1090488"/>
                <a:gd name="connsiteY3" fmla="*/ 637932 h 637932"/>
                <a:gd name="connsiteX4" fmla="*/ 0 w 1090488"/>
                <a:gd name="connsiteY4" fmla="*/ 471916 h 637932"/>
                <a:gd name="connsiteX0" fmla="*/ 0 w 1090488"/>
                <a:gd name="connsiteY0" fmla="*/ 471916 h 685599"/>
                <a:gd name="connsiteX1" fmla="*/ 599422 w 1090488"/>
                <a:gd name="connsiteY1" fmla="*/ 0 h 685599"/>
                <a:gd name="connsiteX2" fmla="*/ 1090488 w 1090488"/>
                <a:gd name="connsiteY2" fmla="*/ 237067 h 685599"/>
                <a:gd name="connsiteX3" fmla="*/ 490665 w 1090488"/>
                <a:gd name="connsiteY3" fmla="*/ 685599 h 685599"/>
                <a:gd name="connsiteX4" fmla="*/ 0 w 1090488"/>
                <a:gd name="connsiteY4" fmla="*/ 471916 h 685599"/>
                <a:gd name="connsiteX0" fmla="*/ 0 w 1090488"/>
                <a:gd name="connsiteY0" fmla="*/ 471916 h 662320"/>
                <a:gd name="connsiteX1" fmla="*/ 599422 w 1090488"/>
                <a:gd name="connsiteY1" fmla="*/ 0 h 662320"/>
                <a:gd name="connsiteX2" fmla="*/ 1090488 w 1090488"/>
                <a:gd name="connsiteY2" fmla="*/ 237067 h 662320"/>
                <a:gd name="connsiteX3" fmla="*/ 519487 w 1090488"/>
                <a:gd name="connsiteY3" fmla="*/ 662320 h 662320"/>
                <a:gd name="connsiteX4" fmla="*/ 0 w 1090488"/>
                <a:gd name="connsiteY4" fmla="*/ 471916 h 662320"/>
                <a:gd name="connsiteX0" fmla="*/ 0 w 1090488"/>
                <a:gd name="connsiteY0" fmla="*/ 471916 h 690034"/>
                <a:gd name="connsiteX1" fmla="*/ 599422 w 1090488"/>
                <a:gd name="connsiteY1" fmla="*/ 0 h 690034"/>
                <a:gd name="connsiteX2" fmla="*/ 1090488 w 1090488"/>
                <a:gd name="connsiteY2" fmla="*/ 237067 h 690034"/>
                <a:gd name="connsiteX3" fmla="*/ 497316 w 1090488"/>
                <a:gd name="connsiteY3" fmla="*/ 690034 h 690034"/>
                <a:gd name="connsiteX4" fmla="*/ 0 w 1090488"/>
                <a:gd name="connsiteY4" fmla="*/ 471916 h 690034"/>
                <a:gd name="connsiteX0" fmla="*/ 0 w 1090488"/>
                <a:gd name="connsiteY0" fmla="*/ 471916 h 642367"/>
                <a:gd name="connsiteX1" fmla="*/ 599422 w 1090488"/>
                <a:gd name="connsiteY1" fmla="*/ 0 h 642367"/>
                <a:gd name="connsiteX2" fmla="*/ 1090488 w 1090488"/>
                <a:gd name="connsiteY2" fmla="*/ 237067 h 642367"/>
                <a:gd name="connsiteX3" fmla="*/ 493990 w 1090488"/>
                <a:gd name="connsiteY3" fmla="*/ 642367 h 642367"/>
                <a:gd name="connsiteX4" fmla="*/ 0 w 1090488"/>
                <a:gd name="connsiteY4" fmla="*/ 471916 h 642367"/>
                <a:gd name="connsiteX0" fmla="*/ 0 w 1090488"/>
                <a:gd name="connsiteY0" fmla="*/ 471916 h 687817"/>
                <a:gd name="connsiteX1" fmla="*/ 599422 w 1090488"/>
                <a:gd name="connsiteY1" fmla="*/ 0 h 687817"/>
                <a:gd name="connsiteX2" fmla="*/ 1090488 w 1090488"/>
                <a:gd name="connsiteY2" fmla="*/ 237067 h 687817"/>
                <a:gd name="connsiteX3" fmla="*/ 493990 w 1090488"/>
                <a:gd name="connsiteY3" fmla="*/ 687817 h 687817"/>
                <a:gd name="connsiteX4" fmla="*/ 0 w 1090488"/>
                <a:gd name="connsiteY4" fmla="*/ 471916 h 687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488" h="687817">
                  <a:moveTo>
                    <a:pt x="0" y="471916"/>
                  </a:moveTo>
                  <a:lnTo>
                    <a:pt x="599422" y="0"/>
                  </a:lnTo>
                  <a:lnTo>
                    <a:pt x="1090488" y="237067"/>
                  </a:lnTo>
                  <a:lnTo>
                    <a:pt x="493990" y="687817"/>
                  </a:lnTo>
                  <a:lnTo>
                    <a:pt x="0" y="4719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43" name="TextBox 42">
              <a:extLst>
                <a:ext uri="{FF2B5EF4-FFF2-40B4-BE49-F238E27FC236}">
                  <a16:creationId xmlns:a16="http://schemas.microsoft.com/office/drawing/2014/main" id="{50C33EAA-A7D9-3A06-2A86-9D1029AE8E99}"/>
                </a:ext>
              </a:extLst>
            </p:cNvPr>
            <p:cNvSpPr txBox="1"/>
            <p:nvPr/>
          </p:nvSpPr>
          <p:spPr>
            <a:xfrm>
              <a:off x="2570111" y="1015933"/>
              <a:ext cx="1116011" cy="369332"/>
            </a:xfrm>
            <a:prstGeom prst="rect">
              <a:avLst/>
            </a:prstGeom>
            <a:noFill/>
          </p:spPr>
          <p:txBody>
            <a:bodyPr wrap="none" rtlCol="0">
              <a:spAutoFit/>
            </a:bodyPr>
            <a:lstStyle/>
            <a:p>
              <a:r>
                <a:rPr lang="en-US" dirty="0">
                  <a:solidFill>
                    <a:schemeClr val="accent2">
                      <a:lumMod val="50000"/>
                    </a:schemeClr>
                  </a:solidFill>
                </a:rPr>
                <a:t>Deceased</a:t>
              </a:r>
            </a:p>
          </p:txBody>
        </p:sp>
        <p:pic>
          <p:nvPicPr>
            <p:cNvPr id="44" name="Picture 43">
              <a:extLst>
                <a:ext uri="{FF2B5EF4-FFF2-40B4-BE49-F238E27FC236}">
                  <a16:creationId xmlns:a16="http://schemas.microsoft.com/office/drawing/2014/main" id="{2AE8FE6F-049B-3EDC-9584-BB4D11350B7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800866" y="1545143"/>
              <a:ext cx="654500" cy="654500"/>
            </a:xfrm>
            <a:prstGeom prst="rect">
              <a:avLst/>
            </a:prstGeom>
            <a:scene3d>
              <a:camera prst="isometricTopUp"/>
              <a:lightRig rig="threePt" dir="t"/>
            </a:scene3d>
          </p:spPr>
        </p:pic>
      </p:grpSp>
      <p:grpSp>
        <p:nvGrpSpPr>
          <p:cNvPr id="45" name="Group 44">
            <a:extLst>
              <a:ext uri="{FF2B5EF4-FFF2-40B4-BE49-F238E27FC236}">
                <a16:creationId xmlns:a16="http://schemas.microsoft.com/office/drawing/2014/main" id="{9E76190F-02AA-26D0-BC4F-14F9C2E60B50}"/>
              </a:ext>
            </a:extLst>
          </p:cNvPr>
          <p:cNvGrpSpPr/>
          <p:nvPr/>
        </p:nvGrpSpPr>
        <p:grpSpPr>
          <a:xfrm>
            <a:off x="-3360" y="1175159"/>
            <a:ext cx="8470776" cy="4960009"/>
            <a:chOff x="-3360" y="968380"/>
            <a:chExt cx="8470776" cy="4960009"/>
          </a:xfrm>
        </p:grpSpPr>
        <p:sp>
          <p:nvSpPr>
            <p:cNvPr id="46" name="TextBox 45">
              <a:extLst>
                <a:ext uri="{FF2B5EF4-FFF2-40B4-BE49-F238E27FC236}">
                  <a16:creationId xmlns:a16="http://schemas.microsoft.com/office/drawing/2014/main" id="{363B1C4F-4098-366C-C9F1-09E9C33B7AE3}"/>
                </a:ext>
              </a:extLst>
            </p:cNvPr>
            <p:cNvSpPr txBox="1"/>
            <p:nvPr/>
          </p:nvSpPr>
          <p:spPr>
            <a:xfrm>
              <a:off x="1715250" y="4820393"/>
              <a:ext cx="6752166" cy="1107996"/>
            </a:xfrm>
            <a:prstGeom prst="rect">
              <a:avLst/>
            </a:prstGeom>
            <a:noFill/>
          </p:spPr>
          <p:txBody>
            <a:bodyPr wrap="square" lIns="0" tIns="0" rIns="0" bIns="0" rtlCol="0">
              <a:noAutofit/>
            </a:bodyPr>
            <a:lstStyle/>
            <a:p>
              <a:pPr marL="173736" lvl="1" indent="-173736">
                <a:buClr>
                  <a:schemeClr val="accent1"/>
                </a:buClr>
                <a:buFont typeface="Arial" panose="020B0604020202020204" pitchFamily="34" charset="0"/>
                <a:buChar char="•"/>
              </a:pPr>
              <a:r>
                <a:rPr lang="en-GB" altLang="en-US" sz="1600" dirty="0">
                  <a:solidFill>
                    <a:srgbClr val="2C2A2A"/>
                  </a:solidFill>
                </a:rPr>
                <a:t>Start with a clean history</a:t>
              </a:r>
            </a:p>
            <a:p>
              <a:pPr marL="173736" lvl="1" indent="-173736">
                <a:buClr>
                  <a:schemeClr val="accent1"/>
                </a:buClr>
                <a:buFont typeface="Arial" panose="020B0604020202020204" pitchFamily="34" charset="0"/>
                <a:buChar char="•"/>
              </a:pPr>
              <a:r>
                <a:rPr lang="en-GB" altLang="en-US" sz="1600" dirty="0">
                  <a:solidFill>
                    <a:srgbClr val="2C2A2A"/>
                  </a:solidFill>
                </a:rPr>
                <a:t>Not usually monitored by parents </a:t>
              </a:r>
            </a:p>
            <a:p>
              <a:pPr marL="173736" lvl="1" indent="-173736">
                <a:buClr>
                  <a:schemeClr val="accent1"/>
                </a:buClr>
                <a:buFont typeface="Arial" panose="020B0604020202020204" pitchFamily="34" charset="0"/>
                <a:buChar char="•"/>
              </a:pPr>
              <a:r>
                <a:rPr lang="en-GB" altLang="en-US" sz="1600" dirty="0">
                  <a:solidFill>
                    <a:srgbClr val="2C2A2A"/>
                  </a:solidFill>
                </a:rPr>
                <a:t>They can be used for years without detection</a:t>
              </a:r>
            </a:p>
            <a:p>
              <a:pPr marL="173736" lvl="1" indent="-173736">
                <a:buClr>
                  <a:schemeClr val="accent1"/>
                </a:buClr>
                <a:buFont typeface="Arial" panose="020B0604020202020204" pitchFamily="34" charset="0"/>
                <a:buChar char="•"/>
              </a:pPr>
              <a:r>
                <a:rPr lang="en-GB" altLang="en-US" sz="1600" dirty="0">
                  <a:solidFill>
                    <a:srgbClr val="2C2A2A"/>
                  </a:solidFill>
                </a:rPr>
                <a:t>Friendly Fraud – Relatives even mom and dad, It’s a family Affair. </a:t>
              </a:r>
              <a:endParaRPr lang="en-US" altLang="en-US" sz="1600" dirty="0"/>
            </a:p>
          </p:txBody>
        </p:sp>
        <p:sp>
          <p:nvSpPr>
            <p:cNvPr id="47" name="TextBox 46">
              <a:extLst>
                <a:ext uri="{FF2B5EF4-FFF2-40B4-BE49-F238E27FC236}">
                  <a16:creationId xmlns:a16="http://schemas.microsoft.com/office/drawing/2014/main" id="{AAE863B3-4F35-FCE5-C2BE-A4B87FBA0093}"/>
                </a:ext>
              </a:extLst>
            </p:cNvPr>
            <p:cNvSpPr txBox="1"/>
            <p:nvPr/>
          </p:nvSpPr>
          <p:spPr>
            <a:xfrm>
              <a:off x="766234" y="4677845"/>
              <a:ext cx="878791" cy="523220"/>
            </a:xfrm>
            <a:prstGeom prst="rect">
              <a:avLst/>
            </a:prstGeom>
            <a:noFill/>
          </p:spPr>
          <p:txBody>
            <a:bodyPr wrap="none" rtlCol="0">
              <a:spAutoFit/>
            </a:bodyPr>
            <a:lstStyle/>
            <a:p>
              <a:r>
                <a:rPr lang="en-US" sz="2800" dirty="0">
                  <a:solidFill>
                    <a:schemeClr val="bg2">
                      <a:lumMod val="75000"/>
                    </a:schemeClr>
                  </a:solidFill>
                </a:rPr>
                <a:t>Kids:</a:t>
              </a:r>
            </a:p>
          </p:txBody>
        </p:sp>
        <p:grpSp>
          <p:nvGrpSpPr>
            <p:cNvPr id="48" name="Group 47">
              <a:extLst>
                <a:ext uri="{FF2B5EF4-FFF2-40B4-BE49-F238E27FC236}">
                  <a16:creationId xmlns:a16="http://schemas.microsoft.com/office/drawing/2014/main" id="{66CAE701-4949-6EA4-5E09-F56FE4D0837F}"/>
                </a:ext>
              </a:extLst>
            </p:cNvPr>
            <p:cNvGrpSpPr/>
            <p:nvPr/>
          </p:nvGrpSpPr>
          <p:grpSpPr>
            <a:xfrm>
              <a:off x="-3360" y="968380"/>
              <a:ext cx="2098246" cy="4000795"/>
              <a:chOff x="-3360" y="968380"/>
              <a:chExt cx="2098246" cy="4000795"/>
            </a:xfrm>
          </p:grpSpPr>
          <p:sp>
            <p:nvSpPr>
              <p:cNvPr id="49" name="Rectangle 119">
                <a:extLst>
                  <a:ext uri="{FF2B5EF4-FFF2-40B4-BE49-F238E27FC236}">
                    <a16:creationId xmlns:a16="http://schemas.microsoft.com/office/drawing/2014/main" id="{0B2E823A-3DCB-07D2-E4EA-E4E7E67586CD}"/>
                  </a:ext>
                </a:extLst>
              </p:cNvPr>
              <p:cNvSpPr/>
              <p:nvPr/>
            </p:nvSpPr>
            <p:spPr>
              <a:xfrm>
                <a:off x="1335614" y="997066"/>
                <a:ext cx="759272" cy="3265901"/>
              </a:xfrm>
              <a:custGeom>
                <a:avLst/>
                <a:gdLst>
                  <a:gd name="connsiteX0" fmla="*/ 0 w 482600"/>
                  <a:gd name="connsiteY0" fmla="*/ 0 h 1701800"/>
                  <a:gd name="connsiteX1" fmla="*/ 482600 w 482600"/>
                  <a:gd name="connsiteY1" fmla="*/ 0 h 1701800"/>
                  <a:gd name="connsiteX2" fmla="*/ 482600 w 482600"/>
                  <a:gd name="connsiteY2" fmla="*/ 1701800 h 1701800"/>
                  <a:gd name="connsiteX3" fmla="*/ 0 w 482600"/>
                  <a:gd name="connsiteY3" fmla="*/ 1701800 h 1701800"/>
                  <a:gd name="connsiteX4" fmla="*/ 0 w 482600"/>
                  <a:gd name="connsiteY4" fmla="*/ 0 h 1701800"/>
                  <a:gd name="connsiteX0" fmla="*/ 0 w 482600"/>
                  <a:gd name="connsiteY0" fmla="*/ 0 h 1701800"/>
                  <a:gd name="connsiteX1" fmla="*/ 359833 w 482600"/>
                  <a:gd name="connsiteY1" fmla="*/ 381000 h 1701800"/>
                  <a:gd name="connsiteX2" fmla="*/ 482600 w 482600"/>
                  <a:gd name="connsiteY2" fmla="*/ 1701800 h 1701800"/>
                  <a:gd name="connsiteX3" fmla="*/ 0 w 482600"/>
                  <a:gd name="connsiteY3" fmla="*/ 1701800 h 1701800"/>
                  <a:gd name="connsiteX4" fmla="*/ 0 w 482600"/>
                  <a:gd name="connsiteY4" fmla="*/ 0 h 1701800"/>
                  <a:gd name="connsiteX0" fmla="*/ 0 w 495300"/>
                  <a:gd name="connsiteY0" fmla="*/ 0 h 1701800"/>
                  <a:gd name="connsiteX1" fmla="*/ 495300 w 495300"/>
                  <a:gd name="connsiteY1" fmla="*/ 215900 h 1701800"/>
                  <a:gd name="connsiteX2" fmla="*/ 482600 w 495300"/>
                  <a:gd name="connsiteY2" fmla="*/ 1701800 h 1701800"/>
                  <a:gd name="connsiteX3" fmla="*/ 0 w 495300"/>
                  <a:gd name="connsiteY3" fmla="*/ 1701800 h 1701800"/>
                  <a:gd name="connsiteX4" fmla="*/ 0 w 495300"/>
                  <a:gd name="connsiteY4" fmla="*/ 0 h 1701800"/>
                  <a:gd name="connsiteX0" fmla="*/ 0 w 495300"/>
                  <a:gd name="connsiteY0" fmla="*/ 0 h 1934633"/>
                  <a:gd name="connsiteX1" fmla="*/ 495300 w 495300"/>
                  <a:gd name="connsiteY1" fmla="*/ 215900 h 1934633"/>
                  <a:gd name="connsiteX2" fmla="*/ 491067 w 495300"/>
                  <a:gd name="connsiteY2" fmla="*/ 1934633 h 1934633"/>
                  <a:gd name="connsiteX3" fmla="*/ 0 w 495300"/>
                  <a:gd name="connsiteY3" fmla="*/ 1701800 h 1934633"/>
                  <a:gd name="connsiteX4" fmla="*/ 0 w 495300"/>
                  <a:gd name="connsiteY4" fmla="*/ 0 h 1934633"/>
                  <a:gd name="connsiteX0" fmla="*/ 0 w 495300"/>
                  <a:gd name="connsiteY0" fmla="*/ 0 h 1934633"/>
                  <a:gd name="connsiteX1" fmla="*/ 495300 w 495300"/>
                  <a:gd name="connsiteY1" fmla="*/ 215900 h 1934633"/>
                  <a:gd name="connsiteX2" fmla="*/ 491067 w 495300"/>
                  <a:gd name="connsiteY2" fmla="*/ 1934633 h 1934633"/>
                  <a:gd name="connsiteX3" fmla="*/ 0 w 495300"/>
                  <a:gd name="connsiteY3" fmla="*/ 1739466 h 1934633"/>
                  <a:gd name="connsiteX4" fmla="*/ 0 w 495300"/>
                  <a:gd name="connsiteY4" fmla="*/ 0 h 1934633"/>
                  <a:gd name="connsiteX0" fmla="*/ 0 w 495300"/>
                  <a:gd name="connsiteY0" fmla="*/ 0 h 1934633"/>
                  <a:gd name="connsiteX1" fmla="*/ 495300 w 495300"/>
                  <a:gd name="connsiteY1" fmla="*/ 181658 h 1934633"/>
                  <a:gd name="connsiteX2" fmla="*/ 491067 w 495300"/>
                  <a:gd name="connsiteY2" fmla="*/ 1934633 h 1934633"/>
                  <a:gd name="connsiteX3" fmla="*/ 0 w 495300"/>
                  <a:gd name="connsiteY3" fmla="*/ 1739466 h 1934633"/>
                  <a:gd name="connsiteX4" fmla="*/ 0 w 495300"/>
                  <a:gd name="connsiteY4" fmla="*/ 0 h 1934633"/>
                  <a:gd name="connsiteX0" fmla="*/ 0 w 497517"/>
                  <a:gd name="connsiteY0" fmla="*/ 0 h 1934633"/>
                  <a:gd name="connsiteX1" fmla="*/ 497517 w 497517"/>
                  <a:gd name="connsiteY1" fmla="*/ 175381 h 1934633"/>
                  <a:gd name="connsiteX2" fmla="*/ 491067 w 497517"/>
                  <a:gd name="connsiteY2" fmla="*/ 1934633 h 1934633"/>
                  <a:gd name="connsiteX3" fmla="*/ 0 w 497517"/>
                  <a:gd name="connsiteY3" fmla="*/ 1739466 h 1934633"/>
                  <a:gd name="connsiteX4" fmla="*/ 0 w 497517"/>
                  <a:gd name="connsiteY4" fmla="*/ 0 h 1934633"/>
                  <a:gd name="connsiteX0" fmla="*/ 0 w 491067"/>
                  <a:gd name="connsiteY0" fmla="*/ 0 h 1934633"/>
                  <a:gd name="connsiteX1" fmla="*/ 481997 w 491067"/>
                  <a:gd name="connsiteY1" fmla="*/ 222007 h 1934633"/>
                  <a:gd name="connsiteX2" fmla="*/ 491067 w 491067"/>
                  <a:gd name="connsiteY2" fmla="*/ 1934633 h 1934633"/>
                  <a:gd name="connsiteX3" fmla="*/ 0 w 491067"/>
                  <a:gd name="connsiteY3" fmla="*/ 1739466 h 1934633"/>
                  <a:gd name="connsiteX4" fmla="*/ 0 w 491067"/>
                  <a:gd name="connsiteY4" fmla="*/ 0 h 1934633"/>
                  <a:gd name="connsiteX0" fmla="*/ 0 w 497992"/>
                  <a:gd name="connsiteY0" fmla="*/ 0 h 1934633"/>
                  <a:gd name="connsiteX1" fmla="*/ 497517 w 497992"/>
                  <a:gd name="connsiteY1" fmla="*/ 174485 h 1934633"/>
                  <a:gd name="connsiteX2" fmla="*/ 491067 w 497992"/>
                  <a:gd name="connsiteY2" fmla="*/ 1934633 h 1934633"/>
                  <a:gd name="connsiteX3" fmla="*/ 0 w 497992"/>
                  <a:gd name="connsiteY3" fmla="*/ 1739466 h 1934633"/>
                  <a:gd name="connsiteX4" fmla="*/ 0 w 497992"/>
                  <a:gd name="connsiteY4" fmla="*/ 0 h 1934633"/>
                  <a:gd name="connsiteX0" fmla="*/ 0 w 497992"/>
                  <a:gd name="connsiteY0" fmla="*/ 0 h 1954465"/>
                  <a:gd name="connsiteX1" fmla="*/ 497517 w 497992"/>
                  <a:gd name="connsiteY1" fmla="*/ 174485 h 1954465"/>
                  <a:gd name="connsiteX2" fmla="*/ 491067 w 497992"/>
                  <a:gd name="connsiteY2" fmla="*/ 1954465 h 1954465"/>
                  <a:gd name="connsiteX3" fmla="*/ 0 w 497992"/>
                  <a:gd name="connsiteY3" fmla="*/ 1739466 h 1954465"/>
                  <a:gd name="connsiteX4" fmla="*/ 0 w 497992"/>
                  <a:gd name="connsiteY4" fmla="*/ 0 h 1954465"/>
                  <a:gd name="connsiteX0" fmla="*/ 0 w 497992"/>
                  <a:gd name="connsiteY0" fmla="*/ 0 h 1954465"/>
                  <a:gd name="connsiteX1" fmla="*/ 497517 w 497992"/>
                  <a:gd name="connsiteY1" fmla="*/ 200927 h 1954465"/>
                  <a:gd name="connsiteX2" fmla="*/ 491067 w 497992"/>
                  <a:gd name="connsiteY2" fmla="*/ 1954465 h 1954465"/>
                  <a:gd name="connsiteX3" fmla="*/ 0 w 497992"/>
                  <a:gd name="connsiteY3" fmla="*/ 1739466 h 1954465"/>
                  <a:gd name="connsiteX4" fmla="*/ 0 w 497992"/>
                  <a:gd name="connsiteY4" fmla="*/ 0 h 1954465"/>
                  <a:gd name="connsiteX0" fmla="*/ 0 w 497992"/>
                  <a:gd name="connsiteY0" fmla="*/ 0 h 1954465"/>
                  <a:gd name="connsiteX1" fmla="*/ 497517 w 497992"/>
                  <a:gd name="connsiteY1" fmla="*/ 207538 h 1954465"/>
                  <a:gd name="connsiteX2" fmla="*/ 491067 w 497992"/>
                  <a:gd name="connsiteY2" fmla="*/ 1954465 h 1954465"/>
                  <a:gd name="connsiteX3" fmla="*/ 0 w 497992"/>
                  <a:gd name="connsiteY3" fmla="*/ 1739466 h 1954465"/>
                  <a:gd name="connsiteX4" fmla="*/ 0 w 497992"/>
                  <a:gd name="connsiteY4" fmla="*/ 0 h 1954465"/>
                  <a:gd name="connsiteX0" fmla="*/ 0 w 497992"/>
                  <a:gd name="connsiteY0" fmla="*/ 0 h 1954465"/>
                  <a:gd name="connsiteX1" fmla="*/ 497517 w 497992"/>
                  <a:gd name="connsiteY1" fmla="*/ 207538 h 1954465"/>
                  <a:gd name="connsiteX2" fmla="*/ 491067 w 497992"/>
                  <a:gd name="connsiteY2" fmla="*/ 1954465 h 1954465"/>
                  <a:gd name="connsiteX3" fmla="*/ 2792 w 497992"/>
                  <a:gd name="connsiteY3" fmla="*/ 1786179 h 1954465"/>
                  <a:gd name="connsiteX4" fmla="*/ 0 w 497992"/>
                  <a:gd name="connsiteY4" fmla="*/ 0 h 1954465"/>
                  <a:gd name="connsiteX0" fmla="*/ 0 w 500706"/>
                  <a:gd name="connsiteY0" fmla="*/ 0 h 1954465"/>
                  <a:gd name="connsiteX1" fmla="*/ 500309 w 500706"/>
                  <a:gd name="connsiteY1" fmla="*/ 152331 h 1954465"/>
                  <a:gd name="connsiteX2" fmla="*/ 491067 w 500706"/>
                  <a:gd name="connsiteY2" fmla="*/ 1954465 h 1954465"/>
                  <a:gd name="connsiteX3" fmla="*/ 2792 w 500706"/>
                  <a:gd name="connsiteY3" fmla="*/ 1786179 h 1954465"/>
                  <a:gd name="connsiteX4" fmla="*/ 0 w 500706"/>
                  <a:gd name="connsiteY4" fmla="*/ 0 h 1954465"/>
                  <a:gd name="connsiteX0" fmla="*/ 0 w 500706"/>
                  <a:gd name="connsiteY0" fmla="*/ 0 h 1954465"/>
                  <a:gd name="connsiteX1" fmla="*/ 500309 w 500706"/>
                  <a:gd name="connsiteY1" fmla="*/ 175132 h 1954465"/>
                  <a:gd name="connsiteX2" fmla="*/ 491067 w 500706"/>
                  <a:gd name="connsiteY2" fmla="*/ 1954465 h 1954465"/>
                  <a:gd name="connsiteX3" fmla="*/ 2792 w 500706"/>
                  <a:gd name="connsiteY3" fmla="*/ 1786179 h 1954465"/>
                  <a:gd name="connsiteX4" fmla="*/ 0 w 500706"/>
                  <a:gd name="connsiteY4" fmla="*/ 0 h 1954465"/>
                  <a:gd name="connsiteX0" fmla="*/ 267 w 500973"/>
                  <a:gd name="connsiteY0" fmla="*/ 0 h 1954465"/>
                  <a:gd name="connsiteX1" fmla="*/ 500576 w 500973"/>
                  <a:gd name="connsiteY1" fmla="*/ 175132 h 1954465"/>
                  <a:gd name="connsiteX2" fmla="*/ 491334 w 500973"/>
                  <a:gd name="connsiteY2" fmla="*/ 1954465 h 1954465"/>
                  <a:gd name="connsiteX3" fmla="*/ 268 w 500973"/>
                  <a:gd name="connsiteY3" fmla="*/ 1669642 h 1954465"/>
                  <a:gd name="connsiteX4" fmla="*/ 267 w 500973"/>
                  <a:gd name="connsiteY4" fmla="*/ 0 h 1954465"/>
                  <a:gd name="connsiteX0" fmla="*/ 0 w 500706"/>
                  <a:gd name="connsiteY0" fmla="*/ 0 h 1954465"/>
                  <a:gd name="connsiteX1" fmla="*/ 500309 w 500706"/>
                  <a:gd name="connsiteY1" fmla="*/ 175132 h 1954465"/>
                  <a:gd name="connsiteX2" fmla="*/ 491067 w 500706"/>
                  <a:gd name="connsiteY2" fmla="*/ 1954465 h 1954465"/>
                  <a:gd name="connsiteX3" fmla="*/ 2792 w 500706"/>
                  <a:gd name="connsiteY3" fmla="*/ 1770979 h 1954465"/>
                  <a:gd name="connsiteX4" fmla="*/ 0 w 500706"/>
                  <a:gd name="connsiteY4" fmla="*/ 0 h 1954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706" h="1954465">
                    <a:moveTo>
                      <a:pt x="0" y="0"/>
                    </a:moveTo>
                    <a:lnTo>
                      <a:pt x="500309" y="175132"/>
                    </a:lnTo>
                    <a:cubicBezTo>
                      <a:pt x="503332" y="746007"/>
                      <a:pt x="488044" y="1383590"/>
                      <a:pt x="491067" y="1954465"/>
                    </a:cubicBezTo>
                    <a:lnTo>
                      <a:pt x="2792" y="1770979"/>
                    </a:lnTo>
                    <a:cubicBezTo>
                      <a:pt x="1861" y="1175586"/>
                      <a:pt x="931" y="595393"/>
                      <a:pt x="0" y="0"/>
                    </a:cubicBezTo>
                    <a:close/>
                  </a:path>
                </a:pathLst>
              </a:custGeom>
              <a:solidFill>
                <a:srgbClr val="00573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50" name="Rectangle 120">
                <a:extLst>
                  <a:ext uri="{FF2B5EF4-FFF2-40B4-BE49-F238E27FC236}">
                    <a16:creationId xmlns:a16="http://schemas.microsoft.com/office/drawing/2014/main" id="{AF052B2D-BC13-FE61-D372-C279697404AE}"/>
                  </a:ext>
                </a:extLst>
              </p:cNvPr>
              <p:cNvSpPr/>
              <p:nvPr/>
            </p:nvSpPr>
            <p:spPr>
              <a:xfrm>
                <a:off x="-3360" y="3914308"/>
                <a:ext cx="1167541" cy="1054867"/>
              </a:xfrm>
              <a:custGeom>
                <a:avLst/>
                <a:gdLst>
                  <a:gd name="connsiteX0" fmla="*/ 0 w 740833"/>
                  <a:gd name="connsiteY0" fmla="*/ 0 h 359834"/>
                  <a:gd name="connsiteX1" fmla="*/ 740833 w 740833"/>
                  <a:gd name="connsiteY1" fmla="*/ 0 h 359834"/>
                  <a:gd name="connsiteX2" fmla="*/ 740833 w 740833"/>
                  <a:gd name="connsiteY2" fmla="*/ 359834 h 359834"/>
                  <a:gd name="connsiteX3" fmla="*/ 0 w 740833"/>
                  <a:gd name="connsiteY3" fmla="*/ 359834 h 359834"/>
                  <a:gd name="connsiteX4" fmla="*/ 0 w 740833"/>
                  <a:gd name="connsiteY4" fmla="*/ 0 h 359834"/>
                  <a:gd name="connsiteX0" fmla="*/ 0 w 1240366"/>
                  <a:gd name="connsiteY0" fmla="*/ 143933 h 359834"/>
                  <a:gd name="connsiteX1" fmla="*/ 1240366 w 1240366"/>
                  <a:gd name="connsiteY1" fmla="*/ 0 h 359834"/>
                  <a:gd name="connsiteX2" fmla="*/ 1240366 w 1240366"/>
                  <a:gd name="connsiteY2" fmla="*/ 359834 h 359834"/>
                  <a:gd name="connsiteX3" fmla="*/ 499533 w 1240366"/>
                  <a:gd name="connsiteY3" fmla="*/ 359834 h 359834"/>
                  <a:gd name="connsiteX4" fmla="*/ 0 w 1240366"/>
                  <a:gd name="connsiteY4" fmla="*/ 143933 h 359834"/>
                  <a:gd name="connsiteX0" fmla="*/ 0 w 1240366"/>
                  <a:gd name="connsiteY0" fmla="*/ 474133 h 690034"/>
                  <a:gd name="connsiteX1" fmla="*/ 613833 w 1240366"/>
                  <a:gd name="connsiteY1" fmla="*/ 0 h 690034"/>
                  <a:gd name="connsiteX2" fmla="*/ 1240366 w 1240366"/>
                  <a:gd name="connsiteY2" fmla="*/ 690034 h 690034"/>
                  <a:gd name="connsiteX3" fmla="*/ 499533 w 1240366"/>
                  <a:gd name="connsiteY3" fmla="*/ 690034 h 690034"/>
                  <a:gd name="connsiteX4" fmla="*/ 0 w 1240366"/>
                  <a:gd name="connsiteY4" fmla="*/ 474133 h 690034"/>
                  <a:gd name="connsiteX0" fmla="*/ 0 w 1104899"/>
                  <a:gd name="connsiteY0" fmla="*/ 474133 h 690034"/>
                  <a:gd name="connsiteX1" fmla="*/ 613833 w 1104899"/>
                  <a:gd name="connsiteY1" fmla="*/ 0 h 690034"/>
                  <a:gd name="connsiteX2" fmla="*/ 1104899 w 1104899"/>
                  <a:gd name="connsiteY2" fmla="*/ 237067 h 690034"/>
                  <a:gd name="connsiteX3" fmla="*/ 499533 w 1104899"/>
                  <a:gd name="connsiteY3" fmla="*/ 690034 h 690034"/>
                  <a:gd name="connsiteX4" fmla="*/ 0 w 1104899"/>
                  <a:gd name="connsiteY4" fmla="*/ 474133 h 690034"/>
                  <a:gd name="connsiteX0" fmla="*/ 0 w 1104899"/>
                  <a:gd name="connsiteY0" fmla="*/ 325967 h 541868"/>
                  <a:gd name="connsiteX1" fmla="*/ 605367 w 1104899"/>
                  <a:gd name="connsiteY1" fmla="*/ 0 h 541868"/>
                  <a:gd name="connsiteX2" fmla="*/ 1104899 w 1104899"/>
                  <a:gd name="connsiteY2" fmla="*/ 88901 h 541868"/>
                  <a:gd name="connsiteX3" fmla="*/ 499533 w 1104899"/>
                  <a:gd name="connsiteY3" fmla="*/ 541868 h 541868"/>
                  <a:gd name="connsiteX4" fmla="*/ 0 w 1104899"/>
                  <a:gd name="connsiteY4" fmla="*/ 325967 h 541868"/>
                  <a:gd name="connsiteX0" fmla="*/ 0 w 1104899"/>
                  <a:gd name="connsiteY0" fmla="*/ 465667 h 681568"/>
                  <a:gd name="connsiteX1" fmla="*/ 609600 w 1104899"/>
                  <a:gd name="connsiteY1" fmla="*/ 0 h 681568"/>
                  <a:gd name="connsiteX2" fmla="*/ 1104899 w 1104899"/>
                  <a:gd name="connsiteY2" fmla="*/ 228601 h 681568"/>
                  <a:gd name="connsiteX3" fmla="*/ 499533 w 1104899"/>
                  <a:gd name="connsiteY3" fmla="*/ 681568 h 681568"/>
                  <a:gd name="connsiteX4" fmla="*/ 0 w 1104899"/>
                  <a:gd name="connsiteY4" fmla="*/ 465667 h 681568"/>
                  <a:gd name="connsiteX0" fmla="*/ 0 w 935565"/>
                  <a:gd name="connsiteY0" fmla="*/ 393700 h 681568"/>
                  <a:gd name="connsiteX1" fmla="*/ 440266 w 935565"/>
                  <a:gd name="connsiteY1" fmla="*/ 0 h 681568"/>
                  <a:gd name="connsiteX2" fmla="*/ 935565 w 935565"/>
                  <a:gd name="connsiteY2" fmla="*/ 228601 h 681568"/>
                  <a:gd name="connsiteX3" fmla="*/ 330199 w 935565"/>
                  <a:gd name="connsiteY3" fmla="*/ 681568 h 681568"/>
                  <a:gd name="connsiteX4" fmla="*/ 0 w 935565"/>
                  <a:gd name="connsiteY4" fmla="*/ 393700 h 681568"/>
                  <a:gd name="connsiteX0" fmla="*/ 0 w 1104899"/>
                  <a:gd name="connsiteY0" fmla="*/ 448733 h 681568"/>
                  <a:gd name="connsiteX1" fmla="*/ 609600 w 1104899"/>
                  <a:gd name="connsiteY1" fmla="*/ 0 h 681568"/>
                  <a:gd name="connsiteX2" fmla="*/ 1104899 w 1104899"/>
                  <a:gd name="connsiteY2" fmla="*/ 228601 h 681568"/>
                  <a:gd name="connsiteX3" fmla="*/ 499533 w 1104899"/>
                  <a:gd name="connsiteY3" fmla="*/ 681568 h 681568"/>
                  <a:gd name="connsiteX4" fmla="*/ 0 w 1104899"/>
                  <a:gd name="connsiteY4" fmla="*/ 448733 h 681568"/>
                  <a:gd name="connsiteX0" fmla="*/ 0 w 1104899"/>
                  <a:gd name="connsiteY0" fmla="*/ 448733 h 681568"/>
                  <a:gd name="connsiteX1" fmla="*/ 609600 w 1104899"/>
                  <a:gd name="connsiteY1" fmla="*/ 0 h 681568"/>
                  <a:gd name="connsiteX2" fmla="*/ 1104899 w 1104899"/>
                  <a:gd name="connsiteY2" fmla="*/ 228601 h 681568"/>
                  <a:gd name="connsiteX3" fmla="*/ 484013 w 1104899"/>
                  <a:gd name="connsiteY3" fmla="*/ 681568 h 681568"/>
                  <a:gd name="connsiteX4" fmla="*/ 0 w 1104899"/>
                  <a:gd name="connsiteY4" fmla="*/ 448733 h 681568"/>
                  <a:gd name="connsiteX0" fmla="*/ 0 w 1110442"/>
                  <a:gd name="connsiteY0" fmla="*/ 439865 h 681568"/>
                  <a:gd name="connsiteX1" fmla="*/ 615143 w 1110442"/>
                  <a:gd name="connsiteY1" fmla="*/ 0 h 681568"/>
                  <a:gd name="connsiteX2" fmla="*/ 1110442 w 1110442"/>
                  <a:gd name="connsiteY2" fmla="*/ 228601 h 681568"/>
                  <a:gd name="connsiteX3" fmla="*/ 489556 w 1110442"/>
                  <a:gd name="connsiteY3" fmla="*/ 681568 h 681568"/>
                  <a:gd name="connsiteX4" fmla="*/ 0 w 1110442"/>
                  <a:gd name="connsiteY4" fmla="*/ 439865 h 681568"/>
                  <a:gd name="connsiteX0" fmla="*/ 0 w 1110442"/>
                  <a:gd name="connsiteY0" fmla="*/ 439865 h 681568"/>
                  <a:gd name="connsiteX1" fmla="*/ 624515 w 1110442"/>
                  <a:gd name="connsiteY1" fmla="*/ 0 h 681568"/>
                  <a:gd name="connsiteX2" fmla="*/ 1110442 w 1110442"/>
                  <a:gd name="connsiteY2" fmla="*/ 228601 h 681568"/>
                  <a:gd name="connsiteX3" fmla="*/ 489556 w 1110442"/>
                  <a:gd name="connsiteY3" fmla="*/ 681568 h 681568"/>
                  <a:gd name="connsiteX4" fmla="*/ 0 w 1110442"/>
                  <a:gd name="connsiteY4" fmla="*/ 439865 h 681568"/>
                  <a:gd name="connsiteX0" fmla="*/ 0 w 769941"/>
                  <a:gd name="connsiteY0" fmla="*/ 208699 h 681568"/>
                  <a:gd name="connsiteX1" fmla="*/ 284014 w 769941"/>
                  <a:gd name="connsiteY1" fmla="*/ 0 h 681568"/>
                  <a:gd name="connsiteX2" fmla="*/ 769941 w 769941"/>
                  <a:gd name="connsiteY2" fmla="*/ 228601 h 681568"/>
                  <a:gd name="connsiteX3" fmla="*/ 149055 w 769941"/>
                  <a:gd name="connsiteY3" fmla="*/ 681568 h 681568"/>
                  <a:gd name="connsiteX4" fmla="*/ 0 w 769941"/>
                  <a:gd name="connsiteY4" fmla="*/ 208699 h 681568"/>
                  <a:gd name="connsiteX0" fmla="*/ 0 w 769941"/>
                  <a:gd name="connsiteY0" fmla="*/ 208699 h 778408"/>
                  <a:gd name="connsiteX1" fmla="*/ 284014 w 769941"/>
                  <a:gd name="connsiteY1" fmla="*/ 0 h 778408"/>
                  <a:gd name="connsiteX2" fmla="*/ 769941 w 769941"/>
                  <a:gd name="connsiteY2" fmla="*/ 228601 h 778408"/>
                  <a:gd name="connsiteX3" fmla="*/ 2233 w 769941"/>
                  <a:gd name="connsiteY3" fmla="*/ 778408 h 778408"/>
                  <a:gd name="connsiteX4" fmla="*/ 0 w 769941"/>
                  <a:gd name="connsiteY4" fmla="*/ 208699 h 778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941" h="778408">
                    <a:moveTo>
                      <a:pt x="0" y="208699"/>
                    </a:moveTo>
                    <a:lnTo>
                      <a:pt x="284014" y="0"/>
                    </a:lnTo>
                    <a:lnTo>
                      <a:pt x="769941" y="228601"/>
                    </a:lnTo>
                    <a:lnTo>
                      <a:pt x="2233" y="778408"/>
                    </a:lnTo>
                    <a:cubicBezTo>
                      <a:pt x="1489" y="588505"/>
                      <a:pt x="744" y="398602"/>
                      <a:pt x="0" y="208699"/>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51" name="Rectangle 119">
                <a:extLst>
                  <a:ext uri="{FF2B5EF4-FFF2-40B4-BE49-F238E27FC236}">
                    <a16:creationId xmlns:a16="http://schemas.microsoft.com/office/drawing/2014/main" id="{E8854D7C-29B0-484B-13D7-C539557CD044}"/>
                  </a:ext>
                </a:extLst>
              </p:cNvPr>
              <p:cNvSpPr/>
              <p:nvPr/>
            </p:nvSpPr>
            <p:spPr>
              <a:xfrm>
                <a:off x="417636" y="1609678"/>
                <a:ext cx="754436" cy="2617229"/>
              </a:xfrm>
              <a:custGeom>
                <a:avLst/>
                <a:gdLst>
                  <a:gd name="connsiteX0" fmla="*/ 0 w 482600"/>
                  <a:gd name="connsiteY0" fmla="*/ 0 h 1701800"/>
                  <a:gd name="connsiteX1" fmla="*/ 482600 w 482600"/>
                  <a:gd name="connsiteY1" fmla="*/ 0 h 1701800"/>
                  <a:gd name="connsiteX2" fmla="*/ 482600 w 482600"/>
                  <a:gd name="connsiteY2" fmla="*/ 1701800 h 1701800"/>
                  <a:gd name="connsiteX3" fmla="*/ 0 w 482600"/>
                  <a:gd name="connsiteY3" fmla="*/ 1701800 h 1701800"/>
                  <a:gd name="connsiteX4" fmla="*/ 0 w 482600"/>
                  <a:gd name="connsiteY4" fmla="*/ 0 h 1701800"/>
                  <a:gd name="connsiteX0" fmla="*/ 0 w 482600"/>
                  <a:gd name="connsiteY0" fmla="*/ 0 h 1701800"/>
                  <a:gd name="connsiteX1" fmla="*/ 359833 w 482600"/>
                  <a:gd name="connsiteY1" fmla="*/ 381000 h 1701800"/>
                  <a:gd name="connsiteX2" fmla="*/ 482600 w 482600"/>
                  <a:gd name="connsiteY2" fmla="*/ 1701800 h 1701800"/>
                  <a:gd name="connsiteX3" fmla="*/ 0 w 482600"/>
                  <a:gd name="connsiteY3" fmla="*/ 1701800 h 1701800"/>
                  <a:gd name="connsiteX4" fmla="*/ 0 w 482600"/>
                  <a:gd name="connsiteY4" fmla="*/ 0 h 1701800"/>
                  <a:gd name="connsiteX0" fmla="*/ 0 w 495300"/>
                  <a:gd name="connsiteY0" fmla="*/ 0 h 1701800"/>
                  <a:gd name="connsiteX1" fmla="*/ 495300 w 495300"/>
                  <a:gd name="connsiteY1" fmla="*/ 215900 h 1701800"/>
                  <a:gd name="connsiteX2" fmla="*/ 482600 w 495300"/>
                  <a:gd name="connsiteY2" fmla="*/ 1701800 h 1701800"/>
                  <a:gd name="connsiteX3" fmla="*/ 0 w 495300"/>
                  <a:gd name="connsiteY3" fmla="*/ 1701800 h 1701800"/>
                  <a:gd name="connsiteX4" fmla="*/ 0 w 495300"/>
                  <a:gd name="connsiteY4" fmla="*/ 0 h 1701800"/>
                  <a:gd name="connsiteX0" fmla="*/ 0 w 495300"/>
                  <a:gd name="connsiteY0" fmla="*/ 0 h 1934633"/>
                  <a:gd name="connsiteX1" fmla="*/ 495300 w 495300"/>
                  <a:gd name="connsiteY1" fmla="*/ 215900 h 1934633"/>
                  <a:gd name="connsiteX2" fmla="*/ 491067 w 495300"/>
                  <a:gd name="connsiteY2" fmla="*/ 1934633 h 1934633"/>
                  <a:gd name="connsiteX3" fmla="*/ 0 w 495300"/>
                  <a:gd name="connsiteY3" fmla="*/ 1701800 h 1934633"/>
                  <a:gd name="connsiteX4" fmla="*/ 0 w 495300"/>
                  <a:gd name="connsiteY4" fmla="*/ 0 h 1934633"/>
                  <a:gd name="connsiteX0" fmla="*/ 0 w 491067"/>
                  <a:gd name="connsiteY0" fmla="*/ 0 h 1934633"/>
                  <a:gd name="connsiteX1" fmla="*/ 469803 w 491067"/>
                  <a:gd name="connsiteY1" fmla="*/ 251374 h 1934633"/>
                  <a:gd name="connsiteX2" fmla="*/ 491067 w 491067"/>
                  <a:gd name="connsiteY2" fmla="*/ 1934633 h 1934633"/>
                  <a:gd name="connsiteX3" fmla="*/ 0 w 491067"/>
                  <a:gd name="connsiteY3" fmla="*/ 1701800 h 1934633"/>
                  <a:gd name="connsiteX4" fmla="*/ 0 w 491067"/>
                  <a:gd name="connsiteY4" fmla="*/ 0 h 1934633"/>
                  <a:gd name="connsiteX0" fmla="*/ 0 w 497517"/>
                  <a:gd name="connsiteY0" fmla="*/ 0 h 1934633"/>
                  <a:gd name="connsiteX1" fmla="*/ 497517 w 497517"/>
                  <a:gd name="connsiteY1" fmla="*/ 220335 h 1934633"/>
                  <a:gd name="connsiteX2" fmla="*/ 491067 w 497517"/>
                  <a:gd name="connsiteY2" fmla="*/ 1934633 h 1934633"/>
                  <a:gd name="connsiteX3" fmla="*/ 0 w 497517"/>
                  <a:gd name="connsiteY3" fmla="*/ 1701800 h 1934633"/>
                  <a:gd name="connsiteX4" fmla="*/ 0 w 497517"/>
                  <a:gd name="connsiteY4" fmla="*/ 0 h 1934633"/>
                  <a:gd name="connsiteX0" fmla="*/ 43233 w 497517"/>
                  <a:gd name="connsiteY0" fmla="*/ 0 h 1835972"/>
                  <a:gd name="connsiteX1" fmla="*/ 497517 w 497517"/>
                  <a:gd name="connsiteY1" fmla="*/ 121674 h 1835972"/>
                  <a:gd name="connsiteX2" fmla="*/ 491067 w 497517"/>
                  <a:gd name="connsiteY2" fmla="*/ 1835972 h 1835972"/>
                  <a:gd name="connsiteX3" fmla="*/ 0 w 497517"/>
                  <a:gd name="connsiteY3" fmla="*/ 1603139 h 1835972"/>
                  <a:gd name="connsiteX4" fmla="*/ 43233 w 497517"/>
                  <a:gd name="connsiteY4" fmla="*/ 0 h 1835972"/>
                  <a:gd name="connsiteX0" fmla="*/ 2217 w 497517"/>
                  <a:gd name="connsiteY0" fmla="*/ 0 h 1930198"/>
                  <a:gd name="connsiteX1" fmla="*/ 497517 w 497517"/>
                  <a:gd name="connsiteY1" fmla="*/ 215900 h 1930198"/>
                  <a:gd name="connsiteX2" fmla="*/ 491067 w 497517"/>
                  <a:gd name="connsiteY2" fmla="*/ 1930198 h 1930198"/>
                  <a:gd name="connsiteX3" fmla="*/ 0 w 497517"/>
                  <a:gd name="connsiteY3" fmla="*/ 1697365 h 1930198"/>
                  <a:gd name="connsiteX4" fmla="*/ 2217 w 497517"/>
                  <a:gd name="connsiteY4" fmla="*/ 0 h 1930198"/>
                  <a:gd name="connsiteX0" fmla="*/ 2217 w 497517"/>
                  <a:gd name="connsiteY0" fmla="*/ 0 h 1909136"/>
                  <a:gd name="connsiteX1" fmla="*/ 497517 w 497517"/>
                  <a:gd name="connsiteY1" fmla="*/ 194838 h 1909136"/>
                  <a:gd name="connsiteX2" fmla="*/ 491067 w 497517"/>
                  <a:gd name="connsiteY2" fmla="*/ 1909136 h 1909136"/>
                  <a:gd name="connsiteX3" fmla="*/ 0 w 497517"/>
                  <a:gd name="connsiteY3" fmla="*/ 1676303 h 1909136"/>
                  <a:gd name="connsiteX4" fmla="*/ 2217 w 497517"/>
                  <a:gd name="connsiteY4" fmla="*/ 0 h 1909136"/>
                  <a:gd name="connsiteX0" fmla="*/ 2217 w 497517"/>
                  <a:gd name="connsiteY0" fmla="*/ 0 h 1930198"/>
                  <a:gd name="connsiteX1" fmla="*/ 497517 w 497517"/>
                  <a:gd name="connsiteY1" fmla="*/ 215900 h 1930198"/>
                  <a:gd name="connsiteX2" fmla="*/ 491067 w 497517"/>
                  <a:gd name="connsiteY2" fmla="*/ 1930198 h 1930198"/>
                  <a:gd name="connsiteX3" fmla="*/ 0 w 497517"/>
                  <a:gd name="connsiteY3" fmla="*/ 1697365 h 1930198"/>
                  <a:gd name="connsiteX4" fmla="*/ 2217 w 497517"/>
                  <a:gd name="connsiteY4" fmla="*/ 0 h 1930198"/>
                  <a:gd name="connsiteX0" fmla="*/ 21062 w 497517"/>
                  <a:gd name="connsiteY0" fmla="*/ 0 h 1860360"/>
                  <a:gd name="connsiteX1" fmla="*/ 497517 w 497517"/>
                  <a:gd name="connsiteY1" fmla="*/ 146062 h 1860360"/>
                  <a:gd name="connsiteX2" fmla="*/ 491067 w 497517"/>
                  <a:gd name="connsiteY2" fmla="*/ 1860360 h 1860360"/>
                  <a:gd name="connsiteX3" fmla="*/ 0 w 497517"/>
                  <a:gd name="connsiteY3" fmla="*/ 1627527 h 1860360"/>
                  <a:gd name="connsiteX4" fmla="*/ 21062 w 497517"/>
                  <a:gd name="connsiteY4" fmla="*/ 0 h 1860360"/>
                  <a:gd name="connsiteX0" fmla="*/ 0 w 497517"/>
                  <a:gd name="connsiteY0" fmla="*/ 0 h 1931307"/>
                  <a:gd name="connsiteX1" fmla="*/ 497517 w 497517"/>
                  <a:gd name="connsiteY1" fmla="*/ 217009 h 1931307"/>
                  <a:gd name="connsiteX2" fmla="*/ 491067 w 497517"/>
                  <a:gd name="connsiteY2" fmla="*/ 1931307 h 1931307"/>
                  <a:gd name="connsiteX3" fmla="*/ 0 w 497517"/>
                  <a:gd name="connsiteY3" fmla="*/ 1698474 h 1931307"/>
                  <a:gd name="connsiteX4" fmla="*/ 0 w 497517"/>
                  <a:gd name="connsiteY4" fmla="*/ 0 h 1931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517" h="1931307">
                    <a:moveTo>
                      <a:pt x="0" y="0"/>
                    </a:moveTo>
                    <a:lnTo>
                      <a:pt x="497517" y="217009"/>
                    </a:lnTo>
                    <a:lnTo>
                      <a:pt x="491067" y="1931307"/>
                    </a:lnTo>
                    <a:lnTo>
                      <a:pt x="0" y="1698474"/>
                    </a:lnTo>
                    <a:lnTo>
                      <a:pt x="0" y="0"/>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52" name="Rectangle 120">
                <a:extLst>
                  <a:ext uri="{FF2B5EF4-FFF2-40B4-BE49-F238E27FC236}">
                    <a16:creationId xmlns:a16="http://schemas.microsoft.com/office/drawing/2014/main" id="{BBB2C274-269F-4A8D-CD91-BD14975E3A12}"/>
                  </a:ext>
                </a:extLst>
              </p:cNvPr>
              <p:cNvSpPr/>
              <p:nvPr/>
            </p:nvSpPr>
            <p:spPr>
              <a:xfrm>
                <a:off x="417633" y="968380"/>
                <a:ext cx="1675472" cy="935106"/>
              </a:xfrm>
              <a:custGeom>
                <a:avLst/>
                <a:gdLst>
                  <a:gd name="connsiteX0" fmla="*/ 0 w 740833"/>
                  <a:gd name="connsiteY0" fmla="*/ 0 h 359834"/>
                  <a:gd name="connsiteX1" fmla="*/ 740833 w 740833"/>
                  <a:gd name="connsiteY1" fmla="*/ 0 h 359834"/>
                  <a:gd name="connsiteX2" fmla="*/ 740833 w 740833"/>
                  <a:gd name="connsiteY2" fmla="*/ 359834 h 359834"/>
                  <a:gd name="connsiteX3" fmla="*/ 0 w 740833"/>
                  <a:gd name="connsiteY3" fmla="*/ 359834 h 359834"/>
                  <a:gd name="connsiteX4" fmla="*/ 0 w 740833"/>
                  <a:gd name="connsiteY4" fmla="*/ 0 h 359834"/>
                  <a:gd name="connsiteX0" fmla="*/ 0 w 1240366"/>
                  <a:gd name="connsiteY0" fmla="*/ 143933 h 359834"/>
                  <a:gd name="connsiteX1" fmla="*/ 1240366 w 1240366"/>
                  <a:gd name="connsiteY1" fmla="*/ 0 h 359834"/>
                  <a:gd name="connsiteX2" fmla="*/ 1240366 w 1240366"/>
                  <a:gd name="connsiteY2" fmla="*/ 359834 h 359834"/>
                  <a:gd name="connsiteX3" fmla="*/ 499533 w 1240366"/>
                  <a:gd name="connsiteY3" fmla="*/ 359834 h 359834"/>
                  <a:gd name="connsiteX4" fmla="*/ 0 w 1240366"/>
                  <a:gd name="connsiteY4" fmla="*/ 143933 h 359834"/>
                  <a:gd name="connsiteX0" fmla="*/ 0 w 1240366"/>
                  <a:gd name="connsiteY0" fmla="*/ 474133 h 690034"/>
                  <a:gd name="connsiteX1" fmla="*/ 613833 w 1240366"/>
                  <a:gd name="connsiteY1" fmla="*/ 0 h 690034"/>
                  <a:gd name="connsiteX2" fmla="*/ 1240366 w 1240366"/>
                  <a:gd name="connsiteY2" fmla="*/ 690034 h 690034"/>
                  <a:gd name="connsiteX3" fmla="*/ 499533 w 1240366"/>
                  <a:gd name="connsiteY3" fmla="*/ 690034 h 690034"/>
                  <a:gd name="connsiteX4" fmla="*/ 0 w 1240366"/>
                  <a:gd name="connsiteY4" fmla="*/ 474133 h 690034"/>
                  <a:gd name="connsiteX0" fmla="*/ 0 w 1104899"/>
                  <a:gd name="connsiteY0" fmla="*/ 474133 h 690034"/>
                  <a:gd name="connsiteX1" fmla="*/ 613833 w 1104899"/>
                  <a:gd name="connsiteY1" fmla="*/ 0 h 690034"/>
                  <a:gd name="connsiteX2" fmla="*/ 1104899 w 1104899"/>
                  <a:gd name="connsiteY2" fmla="*/ 237067 h 690034"/>
                  <a:gd name="connsiteX3" fmla="*/ 499533 w 1104899"/>
                  <a:gd name="connsiteY3" fmla="*/ 690034 h 690034"/>
                  <a:gd name="connsiteX4" fmla="*/ 0 w 1104899"/>
                  <a:gd name="connsiteY4" fmla="*/ 474133 h 690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899" h="690034">
                    <a:moveTo>
                      <a:pt x="0" y="474133"/>
                    </a:moveTo>
                    <a:lnTo>
                      <a:pt x="613833" y="0"/>
                    </a:lnTo>
                    <a:lnTo>
                      <a:pt x="1104899" y="237067"/>
                    </a:lnTo>
                    <a:lnTo>
                      <a:pt x="499533" y="690034"/>
                    </a:lnTo>
                    <a:lnTo>
                      <a:pt x="0" y="47413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pic>
            <p:nvPicPr>
              <p:cNvPr id="53" name="Picture 52" descr="Child.png">
                <a:extLst>
                  <a:ext uri="{FF2B5EF4-FFF2-40B4-BE49-F238E27FC236}">
                    <a16:creationId xmlns:a16="http://schemas.microsoft.com/office/drawing/2014/main" id="{366A5112-2A15-A2E2-E612-97110BF8FFD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03100" y="1059467"/>
                <a:ext cx="715144" cy="741914"/>
              </a:xfrm>
              <a:prstGeom prst="rect">
                <a:avLst/>
              </a:prstGeom>
              <a:scene3d>
                <a:camera prst="isometricTopUp"/>
                <a:lightRig rig="threePt" dir="t"/>
              </a:scene3d>
            </p:spPr>
          </p:pic>
        </p:grpSp>
      </p:grpSp>
    </p:spTree>
    <p:extLst>
      <p:ext uri="{BB962C8B-B14F-4D97-AF65-F5344CB8AC3E}">
        <p14:creationId xmlns:p14="http://schemas.microsoft.com/office/powerpoint/2010/main" val="105377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DF4308-1211-CCC6-D446-C906465563FD}"/>
              </a:ext>
            </a:extLst>
          </p:cNvPr>
          <p:cNvSpPr/>
          <p:nvPr/>
        </p:nvSpPr>
        <p:spPr>
          <a:xfrm>
            <a:off x="0" y="867236"/>
            <a:ext cx="12192000" cy="529633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pic>
        <p:nvPicPr>
          <p:cNvPr id="32" name="Picture 31">
            <a:extLst>
              <a:ext uri="{FF2B5EF4-FFF2-40B4-BE49-F238E27FC236}">
                <a16:creationId xmlns:a16="http://schemas.microsoft.com/office/drawing/2014/main" id="{6C725367-8D53-742D-8EE7-6D27A8D41D96}"/>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6093533" y="2973873"/>
            <a:ext cx="3111500" cy="1810132"/>
          </a:xfrm>
          <a:prstGeom prst="rect">
            <a:avLst/>
          </a:prstGeom>
          <a:ln w="15875">
            <a:solidFill>
              <a:srgbClr val="002060"/>
            </a:solidFill>
          </a:ln>
        </p:spPr>
      </p:pic>
      <p:sp>
        <p:nvSpPr>
          <p:cNvPr id="2" name="Title 1">
            <a:extLst>
              <a:ext uri="{FF2B5EF4-FFF2-40B4-BE49-F238E27FC236}">
                <a16:creationId xmlns:a16="http://schemas.microsoft.com/office/drawing/2014/main" id="{2CF5734B-511A-DCE3-409F-2E99CB1F0861}"/>
              </a:ext>
            </a:extLst>
          </p:cNvPr>
          <p:cNvSpPr>
            <a:spLocks noGrp="1"/>
          </p:cNvSpPr>
          <p:nvPr>
            <p:ph type="title"/>
          </p:nvPr>
        </p:nvSpPr>
        <p:spPr/>
        <p:txBody>
          <a:bodyPr/>
          <a:lstStyle/>
          <a:p>
            <a:r>
              <a:rPr lang="en-US" dirty="0"/>
              <a:t>New deceased fraud ring</a:t>
            </a:r>
          </a:p>
        </p:txBody>
      </p:sp>
      <p:sp>
        <p:nvSpPr>
          <p:cNvPr id="4" name="Slide Number Placeholder 3">
            <a:extLst>
              <a:ext uri="{FF2B5EF4-FFF2-40B4-BE49-F238E27FC236}">
                <a16:creationId xmlns:a16="http://schemas.microsoft.com/office/drawing/2014/main" id="{C5436B93-2D55-5946-C3B5-28EBA212330C}"/>
              </a:ext>
            </a:extLst>
          </p:cNvPr>
          <p:cNvSpPr>
            <a:spLocks noGrp="1"/>
          </p:cNvSpPr>
          <p:nvPr>
            <p:ph type="sldNum" sz="quarter" idx="12"/>
          </p:nvPr>
        </p:nvSpPr>
        <p:spPr/>
        <p:txBody>
          <a:bodyPr/>
          <a:lstStyle/>
          <a:p>
            <a:fld id="{6FE306A7-A228-4E07-8D4E-C1DA2C3F3993}" type="slidenum">
              <a:rPr lang="en-US" smtClean="0"/>
              <a:pPr/>
              <a:t>11</a:t>
            </a:fld>
            <a:endParaRPr lang="en-US" dirty="0"/>
          </a:p>
        </p:txBody>
      </p:sp>
      <p:sp>
        <p:nvSpPr>
          <p:cNvPr id="5" name="Footer Placeholder 4">
            <a:extLst>
              <a:ext uri="{FF2B5EF4-FFF2-40B4-BE49-F238E27FC236}">
                <a16:creationId xmlns:a16="http://schemas.microsoft.com/office/drawing/2014/main" id="{73BCED2F-56AB-CB1B-1C5A-C6418A781317}"/>
              </a:ext>
            </a:extLst>
          </p:cNvPr>
          <p:cNvSpPr>
            <a:spLocks noGrp="1"/>
          </p:cNvSpPr>
          <p:nvPr>
            <p:ph type="ftr" sz="quarter" idx="3"/>
          </p:nvPr>
        </p:nvSpPr>
        <p:spPr/>
        <p:txBody>
          <a:bodyPr/>
          <a:lstStyle/>
          <a:p>
            <a:r>
              <a:rPr lang="en-US"/>
              <a:t>© 2022 LexisNexis. All rights reserved.</a:t>
            </a:r>
            <a:endParaRPr lang="en-US" dirty="0"/>
          </a:p>
        </p:txBody>
      </p:sp>
      <p:sp>
        <p:nvSpPr>
          <p:cNvPr id="9" name="TextBox 23">
            <a:extLst>
              <a:ext uri="{FF2B5EF4-FFF2-40B4-BE49-F238E27FC236}">
                <a16:creationId xmlns:a16="http://schemas.microsoft.com/office/drawing/2014/main" id="{C67302E0-1802-7E0D-15C7-5CF1D1565CB2}"/>
              </a:ext>
            </a:extLst>
          </p:cNvPr>
          <p:cNvSpPr txBox="1">
            <a:spLocks noChangeArrowheads="1"/>
          </p:cNvSpPr>
          <p:nvPr/>
        </p:nvSpPr>
        <p:spPr bwMode="auto">
          <a:xfrm>
            <a:off x="6093533" y="5067126"/>
            <a:ext cx="5526618" cy="1077218"/>
          </a:xfrm>
          <a:prstGeom prst="rect">
            <a:avLst/>
          </a:prstGeom>
          <a:noFill/>
          <a:ln>
            <a:noFill/>
          </a:ln>
        </p:spPr>
        <p:txBody>
          <a:bodyPr lIns="0" tIns="0" rIns="0" bIns="0">
            <a:noAutofit/>
          </a:bodyPr>
          <a:lstStyle>
            <a:lvl1pPr eaLnBrk="0" hangingPunct="0">
              <a:defRPr sz="1400" b="1">
                <a:solidFill>
                  <a:schemeClr val="tx1"/>
                </a:solidFill>
                <a:latin typeface="Arial" charset="0"/>
                <a:ea typeface="ＭＳ Ｐゴシック" pitchFamily="34" charset="-128"/>
              </a:defRPr>
            </a:lvl1pPr>
            <a:lvl2pPr marL="742950" indent="-285750" eaLnBrk="0" hangingPunct="0">
              <a:defRPr sz="1400" b="1">
                <a:solidFill>
                  <a:schemeClr val="tx1"/>
                </a:solidFill>
                <a:latin typeface="Arial" charset="0"/>
                <a:ea typeface="ＭＳ Ｐゴシック" pitchFamily="34" charset="-128"/>
              </a:defRPr>
            </a:lvl2pPr>
            <a:lvl3pPr marL="1143000" indent="-228600" eaLnBrk="0" hangingPunct="0">
              <a:defRPr sz="1400" b="1">
                <a:solidFill>
                  <a:schemeClr val="tx1"/>
                </a:solidFill>
                <a:latin typeface="Arial" charset="0"/>
                <a:ea typeface="ＭＳ Ｐゴシック" pitchFamily="34" charset="-128"/>
              </a:defRPr>
            </a:lvl3pPr>
            <a:lvl4pPr marL="1600200" indent="-228600" eaLnBrk="0" hangingPunct="0">
              <a:defRPr sz="1400" b="1">
                <a:solidFill>
                  <a:schemeClr val="tx1"/>
                </a:solidFill>
                <a:latin typeface="Arial" charset="0"/>
                <a:ea typeface="ＭＳ Ｐゴシック" pitchFamily="34" charset="-128"/>
              </a:defRPr>
            </a:lvl4pPr>
            <a:lvl5pPr marL="2057400" indent="-228600" eaLnBrk="0" hangingPunct="0">
              <a:defRPr sz="1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400" b="1">
                <a:solidFill>
                  <a:schemeClr val="tx1"/>
                </a:solidFill>
                <a:latin typeface="Arial" charset="0"/>
                <a:ea typeface="ＭＳ Ｐゴシック" pitchFamily="34" charset="-128"/>
              </a:defRPr>
            </a:lvl9pPr>
          </a:lstStyle>
          <a:p>
            <a:pPr eaLnBrk="1" fontAlgn="auto" hangingPunct="1">
              <a:spcBef>
                <a:spcPts val="0"/>
              </a:spcBef>
              <a:spcAft>
                <a:spcPts val="0"/>
              </a:spcAft>
              <a:defRPr/>
            </a:pPr>
            <a:r>
              <a:rPr lang="en-GB" sz="1200" b="0" kern="0" dirty="0">
                <a:solidFill>
                  <a:schemeClr val="tx1">
                    <a:lumMod val="65000"/>
                    <a:lumOff val="35000"/>
                  </a:schemeClr>
                </a:solidFill>
                <a:latin typeface="+mn-lt"/>
              </a:rPr>
              <a:t>F</a:t>
            </a:r>
            <a:r>
              <a:rPr lang="en-GB" sz="1200" b="0" kern="0" dirty="0">
                <a:solidFill>
                  <a:schemeClr val="tx1">
                    <a:lumMod val="65000"/>
                    <a:lumOff val="35000"/>
                  </a:schemeClr>
                </a:solidFill>
                <a:latin typeface="+mn-lt"/>
                <a:cs typeface="+mn-cs"/>
              </a:rPr>
              <a:t>lagged these refunds as newly deceased and not seen at input address and the best address is Out-of-State.</a:t>
            </a:r>
          </a:p>
          <a:p>
            <a:pPr eaLnBrk="1" fontAlgn="auto" hangingPunct="1">
              <a:spcBef>
                <a:spcPts val="0"/>
              </a:spcBef>
              <a:spcAft>
                <a:spcPts val="0"/>
              </a:spcAft>
              <a:defRPr/>
            </a:pPr>
            <a:endParaRPr lang="en-GB" sz="1200" b="0" kern="0" dirty="0">
              <a:solidFill>
                <a:schemeClr val="tx1">
                  <a:lumMod val="65000"/>
                  <a:lumOff val="35000"/>
                </a:schemeClr>
              </a:solidFill>
              <a:latin typeface="+mn-lt"/>
              <a:cs typeface="+mn-cs"/>
            </a:endParaRPr>
          </a:p>
          <a:p>
            <a:pPr eaLnBrk="1" fontAlgn="auto" hangingPunct="1">
              <a:spcBef>
                <a:spcPts val="0"/>
              </a:spcBef>
              <a:spcAft>
                <a:spcPts val="0"/>
              </a:spcAft>
              <a:defRPr/>
            </a:pPr>
            <a:r>
              <a:rPr lang="en-GB" sz="1200" b="0" kern="0" dirty="0">
                <a:solidFill>
                  <a:schemeClr val="tx1">
                    <a:lumMod val="65000"/>
                    <a:lumOff val="35000"/>
                  </a:schemeClr>
                </a:solidFill>
                <a:latin typeface="+mn-lt"/>
                <a:cs typeface="+mn-cs"/>
              </a:rPr>
              <a:t>The fraudster made a mailbox store look like an apartment building using one address with different Apt numbers for $16,674,911 in refunds.</a:t>
            </a:r>
            <a:endParaRPr lang="en-US" sz="1200" b="0" kern="0" dirty="0">
              <a:solidFill>
                <a:schemeClr val="tx1">
                  <a:lumMod val="65000"/>
                  <a:lumOff val="35000"/>
                </a:schemeClr>
              </a:solidFill>
              <a:latin typeface="+mn-lt"/>
              <a:cs typeface="+mn-cs"/>
            </a:endParaRPr>
          </a:p>
        </p:txBody>
      </p:sp>
      <p:sp>
        <p:nvSpPr>
          <p:cNvPr id="20" name="TextBox 23">
            <a:extLst>
              <a:ext uri="{FF2B5EF4-FFF2-40B4-BE49-F238E27FC236}">
                <a16:creationId xmlns:a16="http://schemas.microsoft.com/office/drawing/2014/main" id="{3D2E1EE4-0213-EFD0-4462-3CB4EE4999BC}"/>
              </a:ext>
            </a:extLst>
          </p:cNvPr>
          <p:cNvSpPr txBox="1">
            <a:spLocks noChangeArrowheads="1"/>
          </p:cNvSpPr>
          <p:nvPr/>
        </p:nvSpPr>
        <p:spPr bwMode="auto">
          <a:xfrm>
            <a:off x="9369407" y="1009529"/>
            <a:ext cx="266326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o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400" dirty="0">
                <a:solidFill>
                  <a:schemeClr val="tx1">
                    <a:lumMod val="65000"/>
                    <a:lumOff val="35000"/>
                  </a:schemeClr>
                </a:solidFill>
                <a:latin typeface="+mn-lt"/>
              </a:rPr>
              <a:t>2,305 people died in the same year, at same address, for similar refund amounts? – </a:t>
            </a:r>
            <a:r>
              <a:rPr lang="en-GB" sz="1400" dirty="0">
                <a:solidFill>
                  <a:schemeClr val="accent1"/>
                </a:solidFill>
                <a:latin typeface="+mn-lt"/>
              </a:rPr>
              <a:t>highly</a:t>
            </a:r>
            <a:r>
              <a:rPr lang="en-GB" sz="1400" dirty="0">
                <a:solidFill>
                  <a:schemeClr val="tx1">
                    <a:lumMod val="65000"/>
                    <a:lumOff val="35000"/>
                  </a:schemeClr>
                </a:solidFill>
                <a:latin typeface="+mn-lt"/>
              </a:rPr>
              <a:t> </a:t>
            </a:r>
            <a:r>
              <a:rPr lang="en-GB" sz="1400" dirty="0">
                <a:solidFill>
                  <a:schemeClr val="accent1"/>
                </a:solidFill>
                <a:latin typeface="+mn-lt"/>
              </a:rPr>
              <a:t>improbable.</a:t>
            </a:r>
            <a:endParaRPr lang="en-US" sz="1400" dirty="0">
              <a:solidFill>
                <a:schemeClr val="accent1"/>
              </a:solidFill>
              <a:latin typeface="+mn-lt"/>
            </a:endParaRPr>
          </a:p>
        </p:txBody>
      </p:sp>
      <p:sp>
        <p:nvSpPr>
          <p:cNvPr id="21" name="TextBox 23">
            <a:extLst>
              <a:ext uri="{FF2B5EF4-FFF2-40B4-BE49-F238E27FC236}">
                <a16:creationId xmlns:a16="http://schemas.microsoft.com/office/drawing/2014/main" id="{E75C1579-7848-4F53-6781-4B9A04AF12B5}"/>
              </a:ext>
            </a:extLst>
          </p:cNvPr>
          <p:cNvSpPr txBox="1">
            <a:spLocks noChangeArrowheads="1"/>
          </p:cNvSpPr>
          <p:nvPr/>
        </p:nvSpPr>
        <p:spPr bwMode="auto">
          <a:xfrm>
            <a:off x="9369407" y="2914774"/>
            <a:ext cx="2020867" cy="518128"/>
          </a:xfrm>
          <a:prstGeom prst="rect">
            <a:avLst/>
          </a:prstGeom>
          <a:noFill/>
          <a:ln>
            <a:noFill/>
          </a:ln>
        </p:spPr>
        <p:txBody>
          <a:bodyPr lIns="0" tIns="0" rIns="0" bIns="0">
            <a:noAutofit/>
          </a:bodyPr>
          <a:lstStyle>
            <a:lvl1pPr eaLnBrk="0" hangingPunct="0">
              <a:defRPr sz="1400" b="1">
                <a:solidFill>
                  <a:schemeClr val="tx1"/>
                </a:solidFill>
                <a:latin typeface="Arial" charset="0"/>
                <a:ea typeface="ＭＳ Ｐゴシック" pitchFamily="34" charset="-128"/>
              </a:defRPr>
            </a:lvl1pPr>
            <a:lvl2pPr marL="742950" indent="-285750" eaLnBrk="0" hangingPunct="0">
              <a:defRPr sz="1400" b="1">
                <a:solidFill>
                  <a:schemeClr val="tx1"/>
                </a:solidFill>
                <a:latin typeface="Arial" charset="0"/>
                <a:ea typeface="ＭＳ Ｐゴシック" pitchFamily="34" charset="-128"/>
              </a:defRPr>
            </a:lvl2pPr>
            <a:lvl3pPr marL="1143000" indent="-228600" eaLnBrk="0" hangingPunct="0">
              <a:defRPr sz="1400" b="1">
                <a:solidFill>
                  <a:schemeClr val="tx1"/>
                </a:solidFill>
                <a:latin typeface="Arial" charset="0"/>
                <a:ea typeface="ＭＳ Ｐゴシック" pitchFamily="34" charset="-128"/>
              </a:defRPr>
            </a:lvl3pPr>
            <a:lvl4pPr marL="1600200" indent="-228600" eaLnBrk="0" hangingPunct="0">
              <a:defRPr sz="1400" b="1">
                <a:solidFill>
                  <a:schemeClr val="tx1"/>
                </a:solidFill>
                <a:latin typeface="Arial" charset="0"/>
                <a:ea typeface="ＭＳ Ｐゴシック" pitchFamily="34" charset="-128"/>
              </a:defRPr>
            </a:lvl4pPr>
            <a:lvl5pPr marL="2057400" indent="-228600" eaLnBrk="0" hangingPunct="0">
              <a:defRPr sz="1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400" b="1">
                <a:solidFill>
                  <a:schemeClr val="tx1"/>
                </a:solidFill>
                <a:latin typeface="Arial" charset="0"/>
                <a:ea typeface="ＭＳ Ｐゴシック" pitchFamily="34" charset="-128"/>
              </a:defRPr>
            </a:lvl9pPr>
          </a:lstStyle>
          <a:p>
            <a:pPr eaLnBrk="1" fontAlgn="auto" hangingPunct="1">
              <a:spcBef>
                <a:spcPts val="0"/>
              </a:spcBef>
              <a:spcAft>
                <a:spcPts val="0"/>
              </a:spcAft>
              <a:defRPr/>
            </a:pPr>
            <a:r>
              <a:rPr lang="en-GB" b="0" kern="0" dirty="0">
                <a:solidFill>
                  <a:srgbClr val="000000"/>
                </a:solidFill>
                <a:latin typeface="+mn-lt"/>
                <a:cs typeface="+mn-cs"/>
              </a:rPr>
              <a:t>Address is actually a mailbox store</a:t>
            </a:r>
            <a:endParaRPr lang="en-US" b="0" kern="0" dirty="0">
              <a:solidFill>
                <a:srgbClr val="000000"/>
              </a:solidFill>
              <a:latin typeface="+mn-lt"/>
              <a:cs typeface="+mn-cs"/>
            </a:endParaRPr>
          </a:p>
        </p:txBody>
      </p:sp>
      <p:grpSp>
        <p:nvGrpSpPr>
          <p:cNvPr id="31" name="Group 30">
            <a:extLst>
              <a:ext uri="{FF2B5EF4-FFF2-40B4-BE49-F238E27FC236}">
                <a16:creationId xmlns:a16="http://schemas.microsoft.com/office/drawing/2014/main" id="{F0AB5E2F-182D-0AA2-A9D8-C16DBC3156E3}"/>
              </a:ext>
            </a:extLst>
          </p:cNvPr>
          <p:cNvGrpSpPr/>
          <p:nvPr/>
        </p:nvGrpSpPr>
        <p:grpSpPr>
          <a:xfrm>
            <a:off x="294217" y="1068388"/>
            <a:ext cx="5395384" cy="4922376"/>
            <a:chOff x="294217" y="1068388"/>
            <a:chExt cx="5395384" cy="4922376"/>
          </a:xfrm>
        </p:grpSpPr>
        <p:sp>
          <p:nvSpPr>
            <p:cNvPr id="30" name="Rectangle 29">
              <a:extLst>
                <a:ext uri="{FF2B5EF4-FFF2-40B4-BE49-F238E27FC236}">
                  <a16:creationId xmlns:a16="http://schemas.microsoft.com/office/drawing/2014/main" id="{6C899E4F-11DA-339E-24CE-7D61137C80B1}"/>
                </a:ext>
              </a:extLst>
            </p:cNvPr>
            <p:cNvSpPr/>
            <p:nvPr/>
          </p:nvSpPr>
          <p:spPr>
            <a:xfrm>
              <a:off x="294218" y="5453634"/>
              <a:ext cx="5395383" cy="53713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pic>
          <p:nvPicPr>
            <p:cNvPr id="6" name="Picture 2">
              <a:extLst>
                <a:ext uri="{FF2B5EF4-FFF2-40B4-BE49-F238E27FC236}">
                  <a16:creationId xmlns:a16="http://schemas.microsoft.com/office/drawing/2014/main" id="{E940E8A4-C09B-F47B-63F4-EBD0100C5B7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4218" y="1068388"/>
              <a:ext cx="5395383" cy="4360862"/>
            </a:xfrm>
            <a:prstGeom prst="rect">
              <a:avLst/>
            </a:prstGeom>
            <a:solidFill>
              <a:schemeClr val="bg1"/>
            </a:solidFill>
            <a:ln>
              <a:noFill/>
            </a:ln>
          </p:spPr>
        </p:pic>
        <p:sp>
          <p:nvSpPr>
            <p:cNvPr id="11" name="TextBox 23">
              <a:extLst>
                <a:ext uri="{FF2B5EF4-FFF2-40B4-BE49-F238E27FC236}">
                  <a16:creationId xmlns:a16="http://schemas.microsoft.com/office/drawing/2014/main" id="{A932F969-DAB5-BDC2-49D4-7A60AD0E2F67}"/>
                </a:ext>
              </a:extLst>
            </p:cNvPr>
            <p:cNvSpPr txBox="1">
              <a:spLocks noChangeArrowheads="1"/>
            </p:cNvSpPr>
            <p:nvPr/>
          </p:nvSpPr>
          <p:spPr bwMode="auto">
            <a:xfrm>
              <a:off x="294217" y="5491366"/>
              <a:ext cx="5395383" cy="461665"/>
            </a:xfrm>
            <a:prstGeom prst="rect">
              <a:avLst/>
            </a:prstGeom>
            <a:noFill/>
            <a:ln>
              <a:noFill/>
            </a:ln>
          </p:spPr>
          <p:txBody>
            <a:bodyPr wrap="square">
              <a:spAutoFit/>
            </a:bodyPr>
            <a:lstStyle>
              <a:lvl1pPr eaLnBrk="0" hangingPunct="0">
                <a:defRPr sz="1400" b="1">
                  <a:solidFill>
                    <a:schemeClr val="tx1"/>
                  </a:solidFill>
                  <a:latin typeface="Arial" charset="0"/>
                  <a:ea typeface="ＭＳ Ｐゴシック" pitchFamily="34" charset="-128"/>
                </a:defRPr>
              </a:lvl1pPr>
              <a:lvl2pPr marL="742950" indent="-285750" eaLnBrk="0" hangingPunct="0">
                <a:defRPr sz="1400" b="1">
                  <a:solidFill>
                    <a:schemeClr val="tx1"/>
                  </a:solidFill>
                  <a:latin typeface="Arial" charset="0"/>
                  <a:ea typeface="ＭＳ Ｐゴシック" pitchFamily="34" charset="-128"/>
                </a:defRPr>
              </a:lvl2pPr>
              <a:lvl3pPr marL="1143000" indent="-228600" eaLnBrk="0" hangingPunct="0">
                <a:defRPr sz="1400" b="1">
                  <a:solidFill>
                    <a:schemeClr val="tx1"/>
                  </a:solidFill>
                  <a:latin typeface="Arial" charset="0"/>
                  <a:ea typeface="ＭＳ Ｐゴシック" pitchFamily="34" charset="-128"/>
                </a:defRPr>
              </a:lvl3pPr>
              <a:lvl4pPr marL="1600200" indent="-228600" eaLnBrk="0" hangingPunct="0">
                <a:defRPr sz="1400" b="1">
                  <a:solidFill>
                    <a:schemeClr val="tx1"/>
                  </a:solidFill>
                  <a:latin typeface="Arial" charset="0"/>
                  <a:ea typeface="ＭＳ Ｐゴシック" pitchFamily="34" charset="-128"/>
                </a:defRPr>
              </a:lvl4pPr>
              <a:lvl5pPr marL="2057400" indent="-228600" eaLnBrk="0" hangingPunct="0">
                <a:defRPr sz="1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400" b="1">
                  <a:solidFill>
                    <a:schemeClr val="tx1"/>
                  </a:solidFill>
                  <a:latin typeface="Arial" charset="0"/>
                  <a:ea typeface="ＭＳ Ｐゴシック" pitchFamily="34" charset="-128"/>
                </a:defRPr>
              </a:lvl9pPr>
            </a:lstStyle>
            <a:p>
              <a:pPr algn="ctr" eaLnBrk="1" fontAlgn="auto" hangingPunct="1">
                <a:spcBef>
                  <a:spcPts val="0"/>
                </a:spcBef>
                <a:spcAft>
                  <a:spcPts val="0"/>
                </a:spcAft>
                <a:defRPr/>
              </a:pPr>
              <a:r>
                <a:rPr lang="en-GB" sz="1200" b="0" kern="0" dirty="0">
                  <a:solidFill>
                    <a:schemeClr val="bg1"/>
                  </a:solidFill>
                  <a:latin typeface="+mn-lt"/>
                  <a:cs typeface="+mn-cs"/>
                </a:rPr>
                <a:t>All data has been altered  for privacy reasons but is consistent </a:t>
              </a:r>
              <a:br>
                <a:rPr lang="en-GB" sz="1200" b="0" kern="0" dirty="0">
                  <a:solidFill>
                    <a:schemeClr val="bg1"/>
                  </a:solidFill>
                  <a:latin typeface="+mn-lt"/>
                  <a:cs typeface="+mn-cs"/>
                </a:rPr>
              </a:br>
              <a:r>
                <a:rPr lang="en-GB" sz="1200" b="0" kern="0" dirty="0">
                  <a:solidFill>
                    <a:schemeClr val="bg1"/>
                  </a:solidFill>
                  <a:latin typeface="+mn-lt"/>
                  <a:cs typeface="+mn-cs"/>
                </a:rPr>
                <a:t>to the  actual  network of fraud </a:t>
              </a:r>
              <a:endParaRPr lang="en-US" sz="1200" b="0" kern="0" dirty="0">
                <a:solidFill>
                  <a:schemeClr val="bg1"/>
                </a:solidFill>
                <a:latin typeface="+mn-lt"/>
                <a:cs typeface="+mn-cs"/>
              </a:endParaRPr>
            </a:p>
          </p:txBody>
        </p:sp>
        <p:sp>
          <p:nvSpPr>
            <p:cNvPr id="14" name="Oval 21">
              <a:extLst>
                <a:ext uri="{FF2B5EF4-FFF2-40B4-BE49-F238E27FC236}">
                  <a16:creationId xmlns:a16="http://schemas.microsoft.com/office/drawing/2014/main" id="{D7C10E6B-D822-5E31-D6B2-D387520D6E0E}"/>
                </a:ext>
              </a:extLst>
            </p:cNvPr>
            <p:cNvSpPr>
              <a:spLocks noChangeArrowheads="1"/>
            </p:cNvSpPr>
            <p:nvPr/>
          </p:nvSpPr>
          <p:spPr bwMode="auto">
            <a:xfrm>
              <a:off x="4669370" y="1428750"/>
              <a:ext cx="797981" cy="157136"/>
            </a:xfrm>
            <a:prstGeom prst="ellipse">
              <a:avLst/>
            </a:prstGeom>
            <a:noFill/>
            <a:ln w="12700" algn="ctr">
              <a:solidFill>
                <a:schemeClr val="accent1"/>
              </a:solidFill>
              <a:round/>
              <a:headEnd/>
              <a:tailEnd/>
            </a:ln>
          </p:spPr>
          <p:txBody>
            <a:bodyPr rot="10800000" wrap="none" anchor="ctr"/>
            <a:lstStyle/>
            <a:p>
              <a:pPr eaLnBrk="1" fontAlgn="auto" hangingPunct="1">
                <a:spcBef>
                  <a:spcPts val="0"/>
                </a:spcBef>
                <a:spcAft>
                  <a:spcPts val="0"/>
                </a:spcAft>
                <a:defRPr/>
              </a:pPr>
              <a:endParaRPr lang="en-US" sz="800" kern="0">
                <a:solidFill>
                  <a:sysClr val="windowText" lastClr="000000"/>
                </a:solidFill>
                <a:latin typeface="Arial" pitchFamily="34" charset="0"/>
                <a:ea typeface="ＭＳ Ｐゴシック" pitchFamily="34" charset="-128"/>
                <a:cs typeface="+mn-cs"/>
              </a:endParaRPr>
            </a:p>
          </p:txBody>
        </p:sp>
        <p:sp>
          <p:nvSpPr>
            <p:cNvPr id="22" name="Oval 21">
              <a:extLst>
                <a:ext uri="{FF2B5EF4-FFF2-40B4-BE49-F238E27FC236}">
                  <a16:creationId xmlns:a16="http://schemas.microsoft.com/office/drawing/2014/main" id="{E767DA54-E1B2-85E4-530E-C150F04F5D92}"/>
                </a:ext>
              </a:extLst>
            </p:cNvPr>
            <p:cNvSpPr>
              <a:spLocks noChangeArrowheads="1"/>
            </p:cNvSpPr>
            <p:nvPr/>
          </p:nvSpPr>
          <p:spPr bwMode="auto">
            <a:xfrm>
              <a:off x="4669370" y="1775883"/>
              <a:ext cx="797981" cy="157136"/>
            </a:xfrm>
            <a:prstGeom prst="ellipse">
              <a:avLst/>
            </a:prstGeom>
            <a:noFill/>
            <a:ln w="12700" algn="ctr">
              <a:solidFill>
                <a:srgbClr val="002060"/>
              </a:solidFill>
              <a:round/>
              <a:headEnd/>
              <a:tailEnd/>
            </a:ln>
          </p:spPr>
          <p:txBody>
            <a:bodyPr rot="10800000" wrap="none" anchor="ctr"/>
            <a:lstStyle/>
            <a:p>
              <a:pPr eaLnBrk="1" fontAlgn="auto" hangingPunct="1">
                <a:spcBef>
                  <a:spcPts val="0"/>
                </a:spcBef>
                <a:spcAft>
                  <a:spcPts val="0"/>
                </a:spcAft>
                <a:defRPr/>
              </a:pPr>
              <a:endParaRPr lang="en-US" sz="800" kern="0">
                <a:solidFill>
                  <a:sysClr val="windowText" lastClr="000000"/>
                </a:solidFill>
                <a:latin typeface="Arial" pitchFamily="34" charset="0"/>
                <a:ea typeface="ＭＳ Ｐゴシック" pitchFamily="34" charset="-128"/>
                <a:cs typeface="+mn-cs"/>
              </a:endParaRPr>
            </a:p>
          </p:txBody>
        </p:sp>
        <p:sp>
          <p:nvSpPr>
            <p:cNvPr id="23" name="Oval 22">
              <a:extLst>
                <a:ext uri="{FF2B5EF4-FFF2-40B4-BE49-F238E27FC236}">
                  <a16:creationId xmlns:a16="http://schemas.microsoft.com/office/drawing/2014/main" id="{B28504CB-97F8-170A-6302-77BCF4BAE1FF}"/>
                </a:ext>
              </a:extLst>
            </p:cNvPr>
            <p:cNvSpPr>
              <a:spLocks noChangeArrowheads="1"/>
            </p:cNvSpPr>
            <p:nvPr/>
          </p:nvSpPr>
          <p:spPr bwMode="auto">
            <a:xfrm>
              <a:off x="4669370" y="2309283"/>
              <a:ext cx="797981" cy="157136"/>
            </a:xfrm>
            <a:prstGeom prst="ellipse">
              <a:avLst/>
            </a:prstGeom>
            <a:noFill/>
            <a:ln w="12700" algn="ctr">
              <a:solidFill>
                <a:srgbClr val="002060"/>
              </a:solidFill>
              <a:round/>
              <a:headEnd/>
              <a:tailEnd/>
            </a:ln>
          </p:spPr>
          <p:txBody>
            <a:bodyPr rot="10800000" wrap="none" anchor="ctr"/>
            <a:lstStyle/>
            <a:p>
              <a:pPr eaLnBrk="1" fontAlgn="auto" hangingPunct="1">
                <a:spcBef>
                  <a:spcPts val="0"/>
                </a:spcBef>
                <a:spcAft>
                  <a:spcPts val="0"/>
                </a:spcAft>
                <a:defRPr/>
              </a:pPr>
              <a:endParaRPr lang="en-US" sz="800" kern="0">
                <a:solidFill>
                  <a:sysClr val="windowText" lastClr="000000"/>
                </a:solidFill>
                <a:latin typeface="Arial" pitchFamily="34" charset="0"/>
                <a:ea typeface="ＭＳ Ｐゴシック" pitchFamily="34" charset="-128"/>
                <a:cs typeface="+mn-cs"/>
              </a:endParaRPr>
            </a:p>
          </p:txBody>
        </p:sp>
        <p:sp>
          <p:nvSpPr>
            <p:cNvPr id="24" name="Oval 21">
              <a:extLst>
                <a:ext uri="{FF2B5EF4-FFF2-40B4-BE49-F238E27FC236}">
                  <a16:creationId xmlns:a16="http://schemas.microsoft.com/office/drawing/2014/main" id="{8F250BC6-61FC-8E7D-BA48-1491AD818200}"/>
                </a:ext>
              </a:extLst>
            </p:cNvPr>
            <p:cNvSpPr>
              <a:spLocks noChangeArrowheads="1"/>
            </p:cNvSpPr>
            <p:nvPr/>
          </p:nvSpPr>
          <p:spPr bwMode="auto">
            <a:xfrm>
              <a:off x="4669370" y="3003550"/>
              <a:ext cx="797981" cy="157136"/>
            </a:xfrm>
            <a:prstGeom prst="ellipse">
              <a:avLst/>
            </a:prstGeom>
            <a:noFill/>
            <a:ln w="12700" algn="ctr">
              <a:solidFill>
                <a:schemeClr val="accent1"/>
              </a:solidFill>
              <a:round/>
              <a:headEnd/>
              <a:tailEnd/>
            </a:ln>
          </p:spPr>
          <p:txBody>
            <a:bodyPr rot="10800000" wrap="none" anchor="ctr"/>
            <a:lstStyle/>
            <a:p>
              <a:pPr eaLnBrk="1" fontAlgn="auto" hangingPunct="1">
                <a:spcBef>
                  <a:spcPts val="0"/>
                </a:spcBef>
                <a:spcAft>
                  <a:spcPts val="0"/>
                </a:spcAft>
                <a:defRPr/>
              </a:pPr>
              <a:endParaRPr lang="en-US" sz="800" kern="0">
                <a:solidFill>
                  <a:sysClr val="windowText" lastClr="000000"/>
                </a:solidFill>
                <a:latin typeface="Arial" pitchFamily="34" charset="0"/>
                <a:ea typeface="ＭＳ Ｐゴシック" pitchFamily="34" charset="-128"/>
                <a:cs typeface="+mn-cs"/>
              </a:endParaRPr>
            </a:p>
          </p:txBody>
        </p:sp>
        <p:sp>
          <p:nvSpPr>
            <p:cNvPr id="25" name="Oval 24">
              <a:extLst>
                <a:ext uri="{FF2B5EF4-FFF2-40B4-BE49-F238E27FC236}">
                  <a16:creationId xmlns:a16="http://schemas.microsoft.com/office/drawing/2014/main" id="{A0D2F6FB-DE68-B931-3E1F-61297C35AD7C}"/>
                </a:ext>
              </a:extLst>
            </p:cNvPr>
            <p:cNvSpPr>
              <a:spLocks noChangeArrowheads="1"/>
            </p:cNvSpPr>
            <p:nvPr/>
          </p:nvSpPr>
          <p:spPr bwMode="auto">
            <a:xfrm>
              <a:off x="4669370" y="4028017"/>
              <a:ext cx="797981" cy="157136"/>
            </a:xfrm>
            <a:prstGeom prst="ellipse">
              <a:avLst/>
            </a:prstGeom>
            <a:noFill/>
            <a:ln w="12700" algn="ctr">
              <a:solidFill>
                <a:srgbClr val="002060"/>
              </a:solidFill>
              <a:round/>
              <a:headEnd/>
              <a:tailEnd/>
            </a:ln>
          </p:spPr>
          <p:txBody>
            <a:bodyPr rot="10800000" wrap="none" anchor="ctr"/>
            <a:lstStyle/>
            <a:p>
              <a:pPr eaLnBrk="1" fontAlgn="auto" hangingPunct="1">
                <a:spcBef>
                  <a:spcPts val="0"/>
                </a:spcBef>
                <a:spcAft>
                  <a:spcPts val="0"/>
                </a:spcAft>
                <a:defRPr/>
              </a:pPr>
              <a:endParaRPr lang="en-US" sz="800" kern="0">
                <a:solidFill>
                  <a:sysClr val="windowText" lastClr="000000"/>
                </a:solidFill>
                <a:latin typeface="Arial" pitchFamily="34" charset="0"/>
                <a:ea typeface="ＭＳ Ｐゴシック" pitchFamily="34" charset="-128"/>
                <a:cs typeface="+mn-cs"/>
              </a:endParaRPr>
            </a:p>
          </p:txBody>
        </p:sp>
        <p:sp>
          <p:nvSpPr>
            <p:cNvPr id="26" name="Oval 25">
              <a:extLst>
                <a:ext uri="{FF2B5EF4-FFF2-40B4-BE49-F238E27FC236}">
                  <a16:creationId xmlns:a16="http://schemas.microsoft.com/office/drawing/2014/main" id="{3F7933DF-19EC-17E0-0D1B-4A8ECBB9B417}"/>
                </a:ext>
              </a:extLst>
            </p:cNvPr>
            <p:cNvSpPr>
              <a:spLocks noChangeArrowheads="1"/>
            </p:cNvSpPr>
            <p:nvPr/>
          </p:nvSpPr>
          <p:spPr bwMode="auto">
            <a:xfrm>
              <a:off x="4669370" y="4392084"/>
              <a:ext cx="797981" cy="157136"/>
            </a:xfrm>
            <a:prstGeom prst="ellipse">
              <a:avLst/>
            </a:prstGeom>
            <a:noFill/>
            <a:ln w="12700" algn="ctr">
              <a:solidFill>
                <a:srgbClr val="002060"/>
              </a:solidFill>
              <a:round/>
              <a:headEnd/>
              <a:tailEnd/>
            </a:ln>
          </p:spPr>
          <p:txBody>
            <a:bodyPr rot="10800000" wrap="none" anchor="ctr"/>
            <a:lstStyle/>
            <a:p>
              <a:pPr eaLnBrk="1" fontAlgn="auto" hangingPunct="1">
                <a:spcBef>
                  <a:spcPts val="0"/>
                </a:spcBef>
                <a:spcAft>
                  <a:spcPts val="0"/>
                </a:spcAft>
                <a:defRPr/>
              </a:pPr>
              <a:endParaRPr lang="en-US" sz="800" kern="0">
                <a:solidFill>
                  <a:sysClr val="windowText" lastClr="000000"/>
                </a:solidFill>
                <a:latin typeface="Arial" pitchFamily="34" charset="0"/>
                <a:ea typeface="ＭＳ Ｐゴシック" pitchFamily="34" charset="-128"/>
                <a:cs typeface="+mn-cs"/>
              </a:endParaRPr>
            </a:p>
          </p:txBody>
        </p:sp>
        <p:sp>
          <p:nvSpPr>
            <p:cNvPr id="27" name="Oval 21">
              <a:extLst>
                <a:ext uri="{FF2B5EF4-FFF2-40B4-BE49-F238E27FC236}">
                  <a16:creationId xmlns:a16="http://schemas.microsoft.com/office/drawing/2014/main" id="{7D4DC168-D0D4-47EA-C582-CD199D12FBB5}"/>
                </a:ext>
              </a:extLst>
            </p:cNvPr>
            <p:cNvSpPr>
              <a:spLocks noChangeArrowheads="1"/>
            </p:cNvSpPr>
            <p:nvPr/>
          </p:nvSpPr>
          <p:spPr bwMode="auto">
            <a:xfrm>
              <a:off x="4669370" y="5086350"/>
              <a:ext cx="797981" cy="391888"/>
            </a:xfrm>
            <a:prstGeom prst="ellipse">
              <a:avLst/>
            </a:prstGeom>
            <a:noFill/>
            <a:ln w="12700" algn="ctr">
              <a:solidFill>
                <a:schemeClr val="accent1"/>
              </a:solidFill>
              <a:round/>
              <a:headEnd/>
              <a:tailEnd/>
            </a:ln>
          </p:spPr>
          <p:txBody>
            <a:bodyPr rot="10800000" wrap="none" anchor="ctr"/>
            <a:lstStyle/>
            <a:p>
              <a:pPr eaLnBrk="1" fontAlgn="auto" hangingPunct="1">
                <a:spcBef>
                  <a:spcPts val="0"/>
                </a:spcBef>
                <a:spcAft>
                  <a:spcPts val="0"/>
                </a:spcAft>
                <a:defRPr/>
              </a:pPr>
              <a:endParaRPr lang="en-US" sz="800" kern="0">
                <a:solidFill>
                  <a:sysClr val="windowText" lastClr="000000"/>
                </a:solidFill>
                <a:latin typeface="Arial" pitchFamily="34" charset="0"/>
                <a:ea typeface="ＭＳ Ｐゴシック" pitchFamily="34" charset="-128"/>
                <a:cs typeface="+mn-cs"/>
              </a:endParaRPr>
            </a:p>
          </p:txBody>
        </p:sp>
      </p:grpSp>
      <p:pic>
        <p:nvPicPr>
          <p:cNvPr id="29" name="Picture 28">
            <a:extLst>
              <a:ext uri="{FF2B5EF4-FFF2-40B4-BE49-F238E27FC236}">
                <a16:creationId xmlns:a16="http://schemas.microsoft.com/office/drawing/2014/main" id="{14FB3728-C78B-F56C-AAB3-83AE32218BB3}"/>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6093533" y="1068388"/>
            <a:ext cx="3111500" cy="1810132"/>
          </a:xfrm>
          <a:prstGeom prst="rect">
            <a:avLst/>
          </a:prstGeom>
          <a:ln w="15875">
            <a:solidFill>
              <a:srgbClr val="002060"/>
            </a:solidFill>
          </a:ln>
        </p:spPr>
      </p:pic>
    </p:spTree>
    <p:extLst>
      <p:ext uri="{BB962C8B-B14F-4D97-AF65-F5344CB8AC3E}">
        <p14:creationId xmlns:p14="http://schemas.microsoft.com/office/powerpoint/2010/main" val="28280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29E2D-BA9D-74A4-E1DF-56DDA04D22FA}"/>
              </a:ext>
            </a:extLst>
          </p:cNvPr>
          <p:cNvSpPr>
            <a:spLocks noGrp="1"/>
          </p:cNvSpPr>
          <p:nvPr>
            <p:ph type="title"/>
          </p:nvPr>
        </p:nvSpPr>
        <p:spPr/>
        <p:txBody>
          <a:bodyPr/>
          <a:lstStyle/>
          <a:p>
            <a:r>
              <a:rPr lang="en-US" dirty="0"/>
              <a:t>The Digital Age – Digital Identities</a:t>
            </a:r>
          </a:p>
        </p:txBody>
      </p:sp>
      <p:sp>
        <p:nvSpPr>
          <p:cNvPr id="4" name="Slide Number Placeholder 3">
            <a:extLst>
              <a:ext uri="{FF2B5EF4-FFF2-40B4-BE49-F238E27FC236}">
                <a16:creationId xmlns:a16="http://schemas.microsoft.com/office/drawing/2014/main" id="{F0D0FCDA-9F1F-01B5-C566-F3F1A2E2B317}"/>
              </a:ext>
            </a:extLst>
          </p:cNvPr>
          <p:cNvSpPr>
            <a:spLocks noGrp="1"/>
          </p:cNvSpPr>
          <p:nvPr>
            <p:ph type="sldNum" sz="quarter" idx="12"/>
          </p:nvPr>
        </p:nvSpPr>
        <p:spPr/>
        <p:txBody>
          <a:bodyPr/>
          <a:lstStyle/>
          <a:p>
            <a:fld id="{6FE306A7-A228-4E07-8D4E-C1DA2C3F3993}" type="slidenum">
              <a:rPr lang="en-US" smtClean="0"/>
              <a:pPr/>
              <a:t>12</a:t>
            </a:fld>
            <a:endParaRPr lang="en-US" dirty="0"/>
          </a:p>
        </p:txBody>
      </p:sp>
      <p:sp>
        <p:nvSpPr>
          <p:cNvPr id="5" name="Footer Placeholder 4">
            <a:extLst>
              <a:ext uri="{FF2B5EF4-FFF2-40B4-BE49-F238E27FC236}">
                <a16:creationId xmlns:a16="http://schemas.microsoft.com/office/drawing/2014/main" id="{0D516449-073D-4DA1-F38B-9E04BE0DAC43}"/>
              </a:ext>
            </a:extLst>
          </p:cNvPr>
          <p:cNvSpPr>
            <a:spLocks noGrp="1"/>
          </p:cNvSpPr>
          <p:nvPr>
            <p:ph type="ftr" sz="quarter" idx="3"/>
          </p:nvPr>
        </p:nvSpPr>
        <p:spPr/>
        <p:txBody>
          <a:bodyPr/>
          <a:lstStyle/>
          <a:p>
            <a:r>
              <a:rPr lang="en-US"/>
              <a:t>© 2022 LexisNexis. All rights reserved.</a:t>
            </a:r>
            <a:endParaRPr lang="en-US" dirty="0"/>
          </a:p>
        </p:txBody>
      </p:sp>
      <p:sp>
        <p:nvSpPr>
          <p:cNvPr id="6" name="Rectangle 5">
            <a:extLst>
              <a:ext uri="{FF2B5EF4-FFF2-40B4-BE49-F238E27FC236}">
                <a16:creationId xmlns:a16="http://schemas.microsoft.com/office/drawing/2014/main" id="{329E054A-8D9B-4AB8-D602-490DD23989FA}"/>
              </a:ext>
            </a:extLst>
          </p:cNvPr>
          <p:cNvSpPr/>
          <p:nvPr/>
        </p:nvSpPr>
        <p:spPr>
          <a:xfrm>
            <a:off x="1034587" y="2524808"/>
            <a:ext cx="1384173" cy="490374"/>
          </a:xfrm>
          <a:prstGeom prst="rect">
            <a:avLst/>
          </a:prstGeom>
        </p:spPr>
        <p:txBody>
          <a:bodyPr wrap="square" lIns="0" tIns="0" rIns="0" bIns="0">
            <a:noAutofit/>
          </a:bodyPr>
          <a:lstStyle/>
          <a:p>
            <a:pPr marL="0" lvl="1" algn="ctr">
              <a:spcBef>
                <a:spcPts val="600"/>
              </a:spcBef>
              <a:buClr>
                <a:schemeClr val="accent1"/>
              </a:buClr>
            </a:pPr>
            <a:r>
              <a:rPr lang="en-US" dirty="0">
                <a:solidFill>
                  <a:schemeClr val="tx1">
                    <a:lumMod val="65000"/>
                    <a:lumOff val="35000"/>
                  </a:schemeClr>
                </a:solidFill>
              </a:rPr>
              <a:t>Passwords</a:t>
            </a:r>
          </a:p>
        </p:txBody>
      </p:sp>
      <p:pic>
        <p:nvPicPr>
          <p:cNvPr id="7" name="Content Placeholder 6">
            <a:extLst>
              <a:ext uri="{FF2B5EF4-FFF2-40B4-BE49-F238E27FC236}">
                <a16:creationId xmlns:a16="http://schemas.microsoft.com/office/drawing/2014/main" id="{D838567A-7FC1-EBB3-8203-61F0B8983DF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5274" y="-3789697"/>
            <a:ext cx="2859309" cy="2822267"/>
          </a:xfrm>
          <a:prstGeom prst="rect">
            <a:avLst/>
          </a:prstGeom>
        </p:spPr>
      </p:pic>
      <p:pic>
        <p:nvPicPr>
          <p:cNvPr id="8" name="Picture 7">
            <a:extLst>
              <a:ext uri="{FF2B5EF4-FFF2-40B4-BE49-F238E27FC236}">
                <a16:creationId xmlns:a16="http://schemas.microsoft.com/office/drawing/2014/main" id="{4A28D094-4329-655E-27AB-30F54F52F3D4}"/>
              </a:ext>
            </a:extLst>
          </p:cNvPr>
          <p:cNvPicPr>
            <a:picLocks noChangeAspect="1"/>
          </p:cNvPicPr>
          <p:nvPr/>
        </p:nvPicPr>
        <p:blipFill>
          <a:blip r:embed="rId4"/>
          <a:stretch>
            <a:fillRect/>
          </a:stretch>
        </p:blipFill>
        <p:spPr>
          <a:xfrm>
            <a:off x="2654035" y="-4142332"/>
            <a:ext cx="4748502" cy="3226363"/>
          </a:xfrm>
          <a:prstGeom prst="rect">
            <a:avLst/>
          </a:prstGeom>
        </p:spPr>
      </p:pic>
      <p:pic>
        <p:nvPicPr>
          <p:cNvPr id="9" name="Picture 8">
            <a:extLst>
              <a:ext uri="{FF2B5EF4-FFF2-40B4-BE49-F238E27FC236}">
                <a16:creationId xmlns:a16="http://schemas.microsoft.com/office/drawing/2014/main" id="{C314A93D-2E46-70F4-6846-1AC2FEE5D85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480015" y="-3906183"/>
            <a:ext cx="5528823" cy="2910627"/>
          </a:xfrm>
          <a:prstGeom prst="rect">
            <a:avLst/>
          </a:prstGeom>
        </p:spPr>
      </p:pic>
      <p:sp>
        <p:nvSpPr>
          <p:cNvPr id="3" name="Rectangle 2">
            <a:extLst>
              <a:ext uri="{FF2B5EF4-FFF2-40B4-BE49-F238E27FC236}">
                <a16:creationId xmlns:a16="http://schemas.microsoft.com/office/drawing/2014/main" id="{3870BD30-2158-5D8E-6B4F-2F90493811D3}"/>
              </a:ext>
            </a:extLst>
          </p:cNvPr>
          <p:cNvSpPr/>
          <p:nvPr/>
        </p:nvSpPr>
        <p:spPr>
          <a:xfrm>
            <a:off x="811600" y="4974185"/>
            <a:ext cx="1682215" cy="874319"/>
          </a:xfrm>
          <a:prstGeom prst="rect">
            <a:avLst/>
          </a:prstGeom>
        </p:spPr>
        <p:txBody>
          <a:bodyPr wrap="square" lIns="0" tIns="0" rIns="0" bIns="0">
            <a:noAutofit/>
          </a:bodyPr>
          <a:lstStyle/>
          <a:p>
            <a:pPr marL="0" lvl="1" algn="ctr">
              <a:spcBef>
                <a:spcPts val="600"/>
              </a:spcBef>
              <a:buClr>
                <a:schemeClr val="accent1"/>
              </a:buClr>
            </a:pPr>
            <a:r>
              <a:rPr lang="en-US" dirty="0">
                <a:solidFill>
                  <a:schemeClr val="tx1">
                    <a:lumMod val="65000"/>
                    <a:lumOff val="35000"/>
                  </a:schemeClr>
                </a:solidFill>
              </a:rPr>
              <a:t>KBA and state credential verification</a:t>
            </a:r>
          </a:p>
        </p:txBody>
      </p:sp>
      <p:pic>
        <p:nvPicPr>
          <p:cNvPr id="11" name="Graphic 10">
            <a:extLst>
              <a:ext uri="{FF2B5EF4-FFF2-40B4-BE49-F238E27FC236}">
                <a16:creationId xmlns:a16="http://schemas.microsoft.com/office/drawing/2014/main" id="{46786098-48CB-B5A1-06B4-D3B079D7ABB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820795" y="3617244"/>
            <a:ext cx="1325861" cy="1325861"/>
          </a:xfrm>
          <a:prstGeom prst="rect">
            <a:avLst/>
          </a:prstGeom>
        </p:spPr>
      </p:pic>
      <p:pic>
        <p:nvPicPr>
          <p:cNvPr id="13" name="Graphic 12">
            <a:extLst>
              <a:ext uri="{FF2B5EF4-FFF2-40B4-BE49-F238E27FC236}">
                <a16:creationId xmlns:a16="http://schemas.microsoft.com/office/drawing/2014/main" id="{B1946547-0CC5-B8AF-A15F-671C35952ADC}"/>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89104" y="993900"/>
            <a:ext cx="1433065" cy="1433065"/>
          </a:xfrm>
          <a:prstGeom prst="rect">
            <a:avLst/>
          </a:prstGeom>
        </p:spPr>
      </p:pic>
      <p:sp>
        <p:nvSpPr>
          <p:cNvPr id="14" name="Rectangle 13">
            <a:extLst>
              <a:ext uri="{FF2B5EF4-FFF2-40B4-BE49-F238E27FC236}">
                <a16:creationId xmlns:a16="http://schemas.microsoft.com/office/drawing/2014/main" id="{B510BE1C-51D5-8CE6-37FC-A867E4DDB13D}"/>
              </a:ext>
            </a:extLst>
          </p:cNvPr>
          <p:cNvSpPr/>
          <p:nvPr/>
        </p:nvSpPr>
        <p:spPr>
          <a:xfrm>
            <a:off x="4890773" y="2315088"/>
            <a:ext cx="1325861" cy="454907"/>
          </a:xfrm>
          <a:prstGeom prst="rect">
            <a:avLst/>
          </a:prstGeom>
        </p:spPr>
        <p:txBody>
          <a:bodyPr wrap="square" lIns="0" tIns="0" rIns="0" bIns="0">
            <a:noAutofit/>
          </a:bodyPr>
          <a:lstStyle/>
          <a:p>
            <a:pPr marL="0" lvl="1" algn="ctr">
              <a:spcBef>
                <a:spcPts val="600"/>
              </a:spcBef>
              <a:buClr>
                <a:schemeClr val="accent1"/>
              </a:buClr>
            </a:pPr>
            <a:r>
              <a:rPr lang="en-US" dirty="0">
                <a:solidFill>
                  <a:schemeClr val="tx1">
                    <a:lumMod val="65000"/>
                    <a:lumOff val="35000"/>
                  </a:schemeClr>
                </a:solidFill>
              </a:rPr>
              <a:t>IP Address</a:t>
            </a:r>
          </a:p>
        </p:txBody>
      </p:sp>
      <p:sp>
        <p:nvSpPr>
          <p:cNvPr id="15" name="Rectangle 14">
            <a:extLst>
              <a:ext uri="{FF2B5EF4-FFF2-40B4-BE49-F238E27FC236}">
                <a16:creationId xmlns:a16="http://schemas.microsoft.com/office/drawing/2014/main" id="{FBD0DF63-9E80-4317-3905-E5C42F58E9CD}"/>
              </a:ext>
            </a:extLst>
          </p:cNvPr>
          <p:cNvSpPr/>
          <p:nvPr/>
        </p:nvSpPr>
        <p:spPr>
          <a:xfrm>
            <a:off x="8669483" y="2184071"/>
            <a:ext cx="1642252" cy="874319"/>
          </a:xfrm>
          <a:prstGeom prst="rect">
            <a:avLst/>
          </a:prstGeom>
        </p:spPr>
        <p:txBody>
          <a:bodyPr wrap="square" lIns="0" tIns="0" rIns="0" bIns="0">
            <a:noAutofit/>
          </a:bodyPr>
          <a:lstStyle/>
          <a:p>
            <a:pPr marL="0" lvl="1" algn="ctr">
              <a:spcBef>
                <a:spcPts val="600"/>
              </a:spcBef>
              <a:buClr>
                <a:schemeClr val="accent1"/>
              </a:buClr>
            </a:pPr>
            <a:r>
              <a:rPr lang="en-US" dirty="0">
                <a:solidFill>
                  <a:schemeClr val="tx1">
                    <a:lumMod val="65000"/>
                    <a:lumOff val="35000"/>
                  </a:schemeClr>
                </a:solidFill>
              </a:rPr>
              <a:t>Phone-based </a:t>
            </a:r>
            <a:br>
              <a:rPr lang="en-US" dirty="0">
                <a:solidFill>
                  <a:schemeClr val="tx1">
                    <a:lumMod val="65000"/>
                    <a:lumOff val="35000"/>
                  </a:schemeClr>
                </a:solidFill>
              </a:rPr>
            </a:br>
            <a:r>
              <a:rPr lang="en-US" dirty="0">
                <a:solidFill>
                  <a:schemeClr val="tx1">
                    <a:lumMod val="65000"/>
                    <a:lumOff val="35000"/>
                  </a:schemeClr>
                </a:solidFill>
              </a:rPr>
              <a:t>4-6 digit codes</a:t>
            </a:r>
          </a:p>
        </p:txBody>
      </p:sp>
      <p:sp>
        <p:nvSpPr>
          <p:cNvPr id="16" name="Rectangle 15">
            <a:extLst>
              <a:ext uri="{FF2B5EF4-FFF2-40B4-BE49-F238E27FC236}">
                <a16:creationId xmlns:a16="http://schemas.microsoft.com/office/drawing/2014/main" id="{EDBEFF90-B085-7895-EF41-F127D3F7B785}"/>
              </a:ext>
            </a:extLst>
          </p:cNvPr>
          <p:cNvSpPr/>
          <p:nvPr/>
        </p:nvSpPr>
        <p:spPr>
          <a:xfrm>
            <a:off x="3910493" y="4974185"/>
            <a:ext cx="3388522" cy="1344974"/>
          </a:xfrm>
          <a:prstGeom prst="rect">
            <a:avLst/>
          </a:prstGeom>
        </p:spPr>
        <p:txBody>
          <a:bodyPr wrap="square" lIns="0" tIns="0" rIns="0" bIns="0">
            <a:noAutofit/>
          </a:bodyPr>
          <a:lstStyle/>
          <a:p>
            <a:pPr marL="0" lvl="1" algn="ctr">
              <a:spcBef>
                <a:spcPts val="600"/>
              </a:spcBef>
              <a:buClr>
                <a:schemeClr val="accent1"/>
              </a:buClr>
            </a:pPr>
            <a:r>
              <a:rPr lang="en-US" dirty="0">
                <a:solidFill>
                  <a:schemeClr val="tx1">
                    <a:lumMod val="65000"/>
                    <a:lumOff val="35000"/>
                  </a:schemeClr>
                </a:solidFill>
              </a:rPr>
              <a:t>Consortium (Token) based aggregation – Location, Physical ID, Credit card, IP address</a:t>
            </a:r>
          </a:p>
        </p:txBody>
      </p:sp>
      <p:sp>
        <p:nvSpPr>
          <p:cNvPr id="17" name="Rectangle 16">
            <a:extLst>
              <a:ext uri="{FF2B5EF4-FFF2-40B4-BE49-F238E27FC236}">
                <a16:creationId xmlns:a16="http://schemas.microsoft.com/office/drawing/2014/main" id="{128C13C1-9D0E-6824-5718-732B84F20A51}"/>
              </a:ext>
            </a:extLst>
          </p:cNvPr>
          <p:cNvSpPr/>
          <p:nvPr/>
        </p:nvSpPr>
        <p:spPr>
          <a:xfrm>
            <a:off x="8112770" y="4974185"/>
            <a:ext cx="3339712" cy="950433"/>
          </a:xfrm>
          <a:prstGeom prst="rect">
            <a:avLst/>
          </a:prstGeom>
        </p:spPr>
        <p:txBody>
          <a:bodyPr wrap="square" lIns="0" tIns="0" rIns="0" bIns="0">
            <a:noAutofit/>
          </a:bodyPr>
          <a:lstStyle/>
          <a:p>
            <a:pPr marL="0" lvl="1" algn="ctr">
              <a:spcBef>
                <a:spcPts val="600"/>
              </a:spcBef>
              <a:buClr>
                <a:schemeClr val="accent1"/>
              </a:buClr>
            </a:pPr>
            <a:r>
              <a:rPr lang="en-US" dirty="0">
                <a:solidFill>
                  <a:schemeClr val="tx1">
                    <a:lumMod val="65000"/>
                    <a:lumOff val="35000"/>
                  </a:schemeClr>
                </a:solidFill>
              </a:rPr>
              <a:t>Computer based biometrics – Your interaction with the device becomes your identity</a:t>
            </a:r>
          </a:p>
          <a:p>
            <a:pPr marL="0" lvl="1" algn="ctr">
              <a:spcBef>
                <a:spcPts val="600"/>
              </a:spcBef>
              <a:buClr>
                <a:schemeClr val="accent1"/>
              </a:buClr>
            </a:pPr>
            <a:endParaRPr lang="en-US" sz="2000" dirty="0">
              <a:solidFill>
                <a:schemeClr val="tx1">
                  <a:lumMod val="65000"/>
                  <a:lumOff val="35000"/>
                </a:schemeClr>
              </a:solidFill>
            </a:endParaRPr>
          </a:p>
        </p:txBody>
      </p:sp>
      <p:pic>
        <p:nvPicPr>
          <p:cNvPr id="19" name="Graphic 18">
            <a:extLst>
              <a:ext uri="{FF2B5EF4-FFF2-40B4-BE49-F238E27FC236}">
                <a16:creationId xmlns:a16="http://schemas.microsoft.com/office/drawing/2014/main" id="{9786995E-3498-B202-34E7-CE99C397B94F}"/>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911597" y="1212980"/>
            <a:ext cx="1440593" cy="915377"/>
          </a:xfrm>
          <a:prstGeom prst="rect">
            <a:avLst/>
          </a:prstGeom>
        </p:spPr>
      </p:pic>
      <p:pic>
        <p:nvPicPr>
          <p:cNvPr id="25" name="Graphic 24">
            <a:extLst>
              <a:ext uri="{FF2B5EF4-FFF2-40B4-BE49-F238E27FC236}">
                <a16:creationId xmlns:a16="http://schemas.microsoft.com/office/drawing/2014/main" id="{22D8F536-CA4C-4C60-029C-78B2CE090399}"/>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53366" y="3347654"/>
            <a:ext cx="2057400" cy="2057400"/>
          </a:xfrm>
          <a:prstGeom prst="rect">
            <a:avLst/>
          </a:prstGeom>
        </p:spPr>
      </p:pic>
      <p:pic>
        <p:nvPicPr>
          <p:cNvPr id="27" name="Graphic 26">
            <a:extLst>
              <a:ext uri="{FF2B5EF4-FFF2-40B4-BE49-F238E27FC236}">
                <a16:creationId xmlns:a16="http://schemas.microsoft.com/office/drawing/2014/main" id="{A8131E5C-A064-FDB0-8144-B0163DDC2264}"/>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817975" y="3643273"/>
            <a:ext cx="1471455" cy="1471455"/>
          </a:xfrm>
          <a:prstGeom prst="rect">
            <a:avLst/>
          </a:prstGeom>
        </p:spPr>
      </p:pic>
      <p:cxnSp>
        <p:nvCxnSpPr>
          <p:cNvPr id="29" name="Straight Connector 28">
            <a:extLst>
              <a:ext uri="{FF2B5EF4-FFF2-40B4-BE49-F238E27FC236}">
                <a16:creationId xmlns:a16="http://schemas.microsoft.com/office/drawing/2014/main" id="{A5E77DE5-3081-F7C7-D495-8F3A4F07DA5E}"/>
              </a:ext>
            </a:extLst>
          </p:cNvPr>
          <p:cNvCxnSpPr/>
          <p:nvPr/>
        </p:nvCxnSpPr>
        <p:spPr>
          <a:xfrm>
            <a:off x="336549" y="3252355"/>
            <a:ext cx="11513969"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4745F09-16B6-E8A4-3677-804906ADB606}"/>
              </a:ext>
            </a:extLst>
          </p:cNvPr>
          <p:cNvCxnSpPr/>
          <p:nvPr/>
        </p:nvCxnSpPr>
        <p:spPr>
          <a:xfrm>
            <a:off x="3522518" y="1212980"/>
            <a:ext cx="0" cy="1776095"/>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084792B-71B8-8501-8592-863716B856DC}"/>
              </a:ext>
            </a:extLst>
          </p:cNvPr>
          <p:cNvCxnSpPr/>
          <p:nvPr/>
        </p:nvCxnSpPr>
        <p:spPr>
          <a:xfrm>
            <a:off x="7720445" y="1212980"/>
            <a:ext cx="0" cy="1776095"/>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0BC1DBB-4646-AF52-0D2A-F6C6BCF832B3}"/>
              </a:ext>
            </a:extLst>
          </p:cNvPr>
          <p:cNvCxnSpPr/>
          <p:nvPr/>
        </p:nvCxnSpPr>
        <p:spPr>
          <a:xfrm>
            <a:off x="3522518" y="4049698"/>
            <a:ext cx="0" cy="1776095"/>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8EE26D7-D9E8-2A3C-07C4-E363BBBB956A}"/>
              </a:ext>
            </a:extLst>
          </p:cNvPr>
          <p:cNvCxnSpPr/>
          <p:nvPr/>
        </p:nvCxnSpPr>
        <p:spPr>
          <a:xfrm>
            <a:off x="7720445" y="4049698"/>
            <a:ext cx="0" cy="1776095"/>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513997C3-EE11-8E76-9227-AD109FC021B9}"/>
              </a:ext>
            </a:extLst>
          </p:cNvPr>
          <p:cNvGrpSpPr/>
          <p:nvPr/>
        </p:nvGrpSpPr>
        <p:grpSpPr>
          <a:xfrm>
            <a:off x="8827962" y="817628"/>
            <a:ext cx="1371600" cy="1371600"/>
            <a:chOff x="8827962" y="817628"/>
            <a:chExt cx="1371600" cy="1371600"/>
          </a:xfrm>
        </p:grpSpPr>
        <p:pic>
          <p:nvPicPr>
            <p:cNvPr id="21" name="Graphic 20">
              <a:extLst>
                <a:ext uri="{FF2B5EF4-FFF2-40B4-BE49-F238E27FC236}">
                  <a16:creationId xmlns:a16="http://schemas.microsoft.com/office/drawing/2014/main" id="{9F2F47AD-BED1-FB1D-9B24-B786E55F6ED5}"/>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827962" y="817628"/>
              <a:ext cx="1371600" cy="1371600"/>
            </a:xfrm>
            <a:prstGeom prst="rect">
              <a:avLst/>
            </a:prstGeom>
          </p:spPr>
        </p:pic>
        <p:sp>
          <p:nvSpPr>
            <p:cNvPr id="35" name="Rectangle 34">
              <a:extLst>
                <a:ext uri="{FF2B5EF4-FFF2-40B4-BE49-F238E27FC236}">
                  <a16:creationId xmlns:a16="http://schemas.microsoft.com/office/drawing/2014/main" id="{9C5814F3-FC7A-C602-BB40-DE3A35E037DB}"/>
                </a:ext>
              </a:extLst>
            </p:cNvPr>
            <p:cNvSpPr/>
            <p:nvPr/>
          </p:nvSpPr>
          <p:spPr>
            <a:xfrm>
              <a:off x="9251006" y="1312692"/>
              <a:ext cx="531620" cy="252906"/>
            </a:xfrm>
            <a:prstGeom prst="rect">
              <a:avLst/>
            </a:prstGeom>
          </p:spPr>
          <p:txBody>
            <a:bodyPr wrap="square" lIns="0" tIns="0" rIns="0" bIns="0">
              <a:noAutofit/>
            </a:bodyPr>
            <a:lstStyle/>
            <a:p>
              <a:pPr marL="0" lvl="1" algn="ctr">
                <a:spcBef>
                  <a:spcPts val="600"/>
                </a:spcBef>
                <a:buClr>
                  <a:schemeClr val="accent1"/>
                </a:buClr>
              </a:pPr>
              <a:r>
                <a:rPr lang="en-US" dirty="0">
                  <a:solidFill>
                    <a:schemeClr val="tx1">
                      <a:lumMod val="65000"/>
                      <a:lumOff val="35000"/>
                    </a:schemeClr>
                  </a:solidFill>
                </a:rPr>
                <a:t>****</a:t>
              </a:r>
            </a:p>
          </p:txBody>
        </p:sp>
      </p:grpSp>
    </p:spTree>
    <p:extLst>
      <p:ext uri="{BB962C8B-B14F-4D97-AF65-F5344CB8AC3E}">
        <p14:creationId xmlns:p14="http://schemas.microsoft.com/office/powerpoint/2010/main" val="384321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26576E9-3D1A-4154-17C2-E6966D6A057F}"/>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0" y="10519"/>
            <a:ext cx="12192000" cy="4583731"/>
          </a:xfrm>
          <a:prstGeom prst="rect">
            <a:avLst/>
          </a:prstGeom>
        </p:spPr>
      </p:pic>
      <p:sp>
        <p:nvSpPr>
          <p:cNvPr id="15" name="Rectangle 14">
            <a:extLst>
              <a:ext uri="{FF2B5EF4-FFF2-40B4-BE49-F238E27FC236}">
                <a16:creationId xmlns:a16="http://schemas.microsoft.com/office/drawing/2014/main" id="{14FE0423-CF88-5604-02F4-F20654D499D3}"/>
              </a:ext>
            </a:extLst>
          </p:cNvPr>
          <p:cNvSpPr/>
          <p:nvPr/>
        </p:nvSpPr>
        <p:spPr>
          <a:xfrm>
            <a:off x="0" y="42771"/>
            <a:ext cx="8677835" cy="4478482"/>
          </a:xfrm>
          <a:prstGeom prst="rect">
            <a:avLst/>
          </a:prstGeom>
          <a:gradFill>
            <a:gsLst>
              <a:gs pos="0">
                <a:schemeClr val="tx1"/>
              </a:gs>
              <a:gs pos="100000">
                <a:srgbClr val="002060">
                  <a:alpha val="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16" name="Rectangle 15">
            <a:extLst>
              <a:ext uri="{FF2B5EF4-FFF2-40B4-BE49-F238E27FC236}">
                <a16:creationId xmlns:a16="http://schemas.microsoft.com/office/drawing/2014/main" id="{C507783F-FD2F-CE86-BAAF-AEEBD8734EEC}"/>
              </a:ext>
            </a:extLst>
          </p:cNvPr>
          <p:cNvSpPr/>
          <p:nvPr/>
        </p:nvSpPr>
        <p:spPr>
          <a:xfrm>
            <a:off x="336549" y="2662883"/>
            <a:ext cx="11513969" cy="2144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10" name="Rectangle 9">
            <a:extLst>
              <a:ext uri="{FF2B5EF4-FFF2-40B4-BE49-F238E27FC236}">
                <a16:creationId xmlns:a16="http://schemas.microsoft.com/office/drawing/2014/main" id="{B059EE8E-63C7-F40F-6111-786A69EB6AE7}"/>
              </a:ext>
            </a:extLst>
          </p:cNvPr>
          <p:cNvSpPr/>
          <p:nvPr/>
        </p:nvSpPr>
        <p:spPr>
          <a:xfrm>
            <a:off x="0" y="4510062"/>
            <a:ext cx="12192000" cy="154978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2" name="Title 1">
            <a:extLst>
              <a:ext uri="{FF2B5EF4-FFF2-40B4-BE49-F238E27FC236}">
                <a16:creationId xmlns:a16="http://schemas.microsoft.com/office/drawing/2014/main" id="{EF088540-1EBE-6751-76F9-436F383C5013}"/>
              </a:ext>
            </a:extLst>
          </p:cNvPr>
          <p:cNvSpPr>
            <a:spLocks noGrp="1"/>
          </p:cNvSpPr>
          <p:nvPr>
            <p:ph type="title"/>
          </p:nvPr>
        </p:nvSpPr>
        <p:spPr/>
        <p:txBody>
          <a:bodyPr/>
          <a:lstStyle/>
          <a:p>
            <a:r>
              <a:rPr lang="en-US" dirty="0">
                <a:solidFill>
                  <a:schemeClr val="bg1"/>
                </a:solidFill>
              </a:rPr>
              <a:t>Business Identity Scams</a:t>
            </a:r>
          </a:p>
        </p:txBody>
      </p:sp>
      <p:sp>
        <p:nvSpPr>
          <p:cNvPr id="4" name="Slide Number Placeholder 3">
            <a:extLst>
              <a:ext uri="{FF2B5EF4-FFF2-40B4-BE49-F238E27FC236}">
                <a16:creationId xmlns:a16="http://schemas.microsoft.com/office/drawing/2014/main" id="{4A777ABF-E2A2-7755-B312-3692A3365B83}"/>
              </a:ext>
            </a:extLst>
          </p:cNvPr>
          <p:cNvSpPr>
            <a:spLocks noGrp="1"/>
          </p:cNvSpPr>
          <p:nvPr>
            <p:ph type="sldNum" sz="quarter" idx="12"/>
          </p:nvPr>
        </p:nvSpPr>
        <p:spPr/>
        <p:txBody>
          <a:bodyPr/>
          <a:lstStyle/>
          <a:p>
            <a:fld id="{6FE306A7-A228-4E07-8D4E-C1DA2C3F3993}" type="slidenum">
              <a:rPr lang="en-US" smtClean="0"/>
              <a:pPr/>
              <a:t>13</a:t>
            </a:fld>
            <a:endParaRPr lang="en-US" dirty="0"/>
          </a:p>
        </p:txBody>
      </p:sp>
      <p:sp>
        <p:nvSpPr>
          <p:cNvPr id="5" name="Footer Placeholder 4">
            <a:extLst>
              <a:ext uri="{FF2B5EF4-FFF2-40B4-BE49-F238E27FC236}">
                <a16:creationId xmlns:a16="http://schemas.microsoft.com/office/drawing/2014/main" id="{879624C8-6893-A6A1-D067-597BE2EB755C}"/>
              </a:ext>
            </a:extLst>
          </p:cNvPr>
          <p:cNvSpPr>
            <a:spLocks noGrp="1"/>
          </p:cNvSpPr>
          <p:nvPr>
            <p:ph type="ftr" sz="quarter" idx="3"/>
          </p:nvPr>
        </p:nvSpPr>
        <p:spPr/>
        <p:txBody>
          <a:bodyPr/>
          <a:lstStyle/>
          <a:p>
            <a:r>
              <a:rPr lang="en-US"/>
              <a:t>© 2022 LexisNexis. All rights reserved.</a:t>
            </a:r>
            <a:endParaRPr lang="en-US" dirty="0"/>
          </a:p>
        </p:txBody>
      </p:sp>
      <p:sp>
        <p:nvSpPr>
          <p:cNvPr id="6" name="Content Placeholder 3">
            <a:extLst>
              <a:ext uri="{FF2B5EF4-FFF2-40B4-BE49-F238E27FC236}">
                <a16:creationId xmlns:a16="http://schemas.microsoft.com/office/drawing/2014/main" id="{EBBFE45E-9BDA-4794-8E04-8FC8F8C08894}"/>
              </a:ext>
            </a:extLst>
          </p:cNvPr>
          <p:cNvSpPr txBox="1">
            <a:spLocks/>
          </p:cNvSpPr>
          <p:nvPr/>
        </p:nvSpPr>
        <p:spPr>
          <a:xfrm>
            <a:off x="508604" y="3002708"/>
            <a:ext cx="3497695" cy="1549783"/>
          </a:xfrm>
          <a:prstGeom prst="rect">
            <a:avLst/>
          </a:prstGeom>
          <a:ln>
            <a:noFill/>
          </a:ln>
        </p:spPr>
        <p:txBody>
          <a:bodyPr lIns="0" tIns="0" rIns="0" bIns="0">
            <a:noAutofit/>
          </a:bodyPr>
          <a:lstStyle>
            <a:lvl1pPr marL="228600" indent="-228600" algn="l" defTabSz="914400" rtl="0" eaLnBrk="1" latinLnBrk="0" hangingPunct="1">
              <a:lnSpc>
                <a:spcPct val="90000"/>
              </a:lnSpc>
              <a:spcBef>
                <a:spcPts val="1400"/>
              </a:spcBef>
              <a:buClr>
                <a:srgbClr val="E12726"/>
              </a:buClr>
              <a:buFont typeface="Arial" panose="020B0604020202020204" pitchFamily="34" charset="0"/>
              <a:buChar char="•"/>
              <a:defRPr lang="en-US" sz="18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prstClr val="black"/>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prstClr val="black"/>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2400" b="1" dirty="0">
                <a:solidFill>
                  <a:schemeClr val="accent1"/>
                </a:solidFill>
              </a:rPr>
              <a:t>Name modification</a:t>
            </a:r>
            <a:br>
              <a:rPr lang="en-US" dirty="0"/>
            </a:br>
            <a:r>
              <a:rPr lang="en-US" dirty="0"/>
              <a:t>GE VS. GE Enterprises – $460k check – Shell company/bank accounts under the similar name, different state with a fake Identity.</a:t>
            </a:r>
          </a:p>
        </p:txBody>
      </p:sp>
      <p:sp>
        <p:nvSpPr>
          <p:cNvPr id="9" name="TextBox 8">
            <a:extLst>
              <a:ext uri="{FF2B5EF4-FFF2-40B4-BE49-F238E27FC236}">
                <a16:creationId xmlns:a16="http://schemas.microsoft.com/office/drawing/2014/main" id="{B9593637-D9E4-2CEC-1D4F-EF98C46A3680}"/>
              </a:ext>
            </a:extLst>
          </p:cNvPr>
          <p:cNvSpPr txBox="1"/>
          <p:nvPr/>
        </p:nvSpPr>
        <p:spPr>
          <a:xfrm>
            <a:off x="452004" y="4877419"/>
            <a:ext cx="11525249" cy="769974"/>
          </a:xfrm>
          <a:prstGeom prst="rect">
            <a:avLst/>
          </a:prstGeom>
          <a:noFill/>
        </p:spPr>
        <p:txBody>
          <a:bodyPr wrap="square" lIns="0" tIns="0" rIns="0" bIns="0">
            <a:noAutofit/>
          </a:bodyPr>
          <a:lstStyle/>
          <a:p>
            <a:pPr marL="0" indent="0" algn="ctr">
              <a:lnSpc>
                <a:spcPct val="100000"/>
              </a:lnSpc>
              <a:buFont typeface="Arial" panose="020B0604020202020204" pitchFamily="34" charset="0"/>
              <a:buNone/>
            </a:pPr>
            <a:r>
              <a:rPr lang="en-US" sz="1700" dirty="0">
                <a:solidFill>
                  <a:schemeClr val="bg1"/>
                </a:solidFill>
              </a:rPr>
              <a:t>Business Fraud is usually unreported – embarrassment, lots of explaining to a board or stockholders, </a:t>
            </a:r>
            <a:br>
              <a:rPr lang="en-US" sz="1700" dirty="0">
                <a:solidFill>
                  <a:schemeClr val="bg1"/>
                </a:solidFill>
              </a:rPr>
            </a:br>
            <a:r>
              <a:rPr lang="en-US" sz="3200" dirty="0">
                <a:solidFill>
                  <a:schemeClr val="bg1"/>
                </a:solidFill>
              </a:rPr>
              <a:t> </a:t>
            </a:r>
            <a:r>
              <a:rPr lang="en-US" sz="3200" dirty="0">
                <a:solidFill>
                  <a:schemeClr val="accent2"/>
                </a:solidFill>
              </a:rPr>
              <a:t>“Make it disappear”</a:t>
            </a:r>
            <a:endParaRPr lang="en-US" sz="1700" dirty="0">
              <a:solidFill>
                <a:schemeClr val="accent2"/>
              </a:solidFill>
            </a:endParaRPr>
          </a:p>
        </p:txBody>
      </p:sp>
      <p:sp>
        <p:nvSpPr>
          <p:cNvPr id="11" name="Content Placeholder 3">
            <a:extLst>
              <a:ext uri="{FF2B5EF4-FFF2-40B4-BE49-F238E27FC236}">
                <a16:creationId xmlns:a16="http://schemas.microsoft.com/office/drawing/2014/main" id="{112E207B-683C-9372-3F42-EB9EBF87D01E}"/>
              </a:ext>
            </a:extLst>
          </p:cNvPr>
          <p:cNvSpPr txBox="1">
            <a:spLocks/>
          </p:cNvSpPr>
          <p:nvPr/>
        </p:nvSpPr>
        <p:spPr>
          <a:xfrm>
            <a:off x="4315272" y="3055753"/>
            <a:ext cx="3497695" cy="1332567"/>
          </a:xfrm>
          <a:prstGeom prst="rect">
            <a:avLst/>
          </a:prstGeom>
          <a:ln>
            <a:noFill/>
          </a:ln>
        </p:spPr>
        <p:txBody>
          <a:bodyPr lIns="0" tIns="0" rIns="0" bIns="0">
            <a:noAutofit/>
          </a:bodyPr>
          <a:lstStyle>
            <a:lvl1pPr marL="228600" indent="-228600" algn="l" defTabSz="914400" rtl="0" eaLnBrk="1" latinLnBrk="0" hangingPunct="1">
              <a:lnSpc>
                <a:spcPct val="90000"/>
              </a:lnSpc>
              <a:spcBef>
                <a:spcPts val="1400"/>
              </a:spcBef>
              <a:buClr>
                <a:srgbClr val="E12726"/>
              </a:buClr>
              <a:buFont typeface="Arial" panose="020B0604020202020204" pitchFamily="34" charset="0"/>
              <a:buChar char="•"/>
              <a:defRPr lang="en-US" sz="18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prstClr val="black"/>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prstClr val="black"/>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2400" b="1" dirty="0">
                <a:solidFill>
                  <a:schemeClr val="accent1"/>
                </a:solidFill>
              </a:rPr>
              <a:t>Address modification</a:t>
            </a:r>
            <a:br>
              <a:rPr lang="en-US" dirty="0"/>
            </a:br>
            <a:r>
              <a:rPr lang="en-US" dirty="0"/>
              <a:t>Same company name, and in the same location, but different floor. fake identities, 1,000 cell phones.</a:t>
            </a:r>
          </a:p>
        </p:txBody>
      </p:sp>
      <p:sp>
        <p:nvSpPr>
          <p:cNvPr id="12" name="Content Placeholder 3">
            <a:extLst>
              <a:ext uri="{FF2B5EF4-FFF2-40B4-BE49-F238E27FC236}">
                <a16:creationId xmlns:a16="http://schemas.microsoft.com/office/drawing/2014/main" id="{BB0064FD-68F3-04C6-7B46-E95DFF24E709}"/>
              </a:ext>
            </a:extLst>
          </p:cNvPr>
          <p:cNvSpPr txBox="1">
            <a:spLocks/>
          </p:cNvSpPr>
          <p:nvPr/>
        </p:nvSpPr>
        <p:spPr>
          <a:xfrm>
            <a:off x="8041712" y="3046670"/>
            <a:ext cx="3728577" cy="1623512"/>
          </a:xfrm>
          <a:prstGeom prst="rect">
            <a:avLst/>
          </a:prstGeom>
          <a:ln>
            <a:noFill/>
          </a:ln>
        </p:spPr>
        <p:txBody>
          <a:bodyPr lIns="0" tIns="0" rIns="0" bIns="0">
            <a:noAutofit/>
          </a:bodyPr>
          <a:lstStyle>
            <a:lvl1pPr marL="228600" indent="-228600" algn="l" defTabSz="914400" rtl="0" eaLnBrk="1" latinLnBrk="0" hangingPunct="1">
              <a:lnSpc>
                <a:spcPct val="90000"/>
              </a:lnSpc>
              <a:spcBef>
                <a:spcPts val="1400"/>
              </a:spcBef>
              <a:buClr>
                <a:srgbClr val="E12726"/>
              </a:buClr>
              <a:buFont typeface="Arial" panose="020B0604020202020204" pitchFamily="34" charset="0"/>
              <a:buChar char="•"/>
              <a:defRPr lang="en-US" sz="18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prstClr val="black"/>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prstClr val="black"/>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2400" b="1" dirty="0">
                <a:solidFill>
                  <a:schemeClr val="accent1"/>
                </a:solidFill>
              </a:rPr>
              <a:t>Fake Company</a:t>
            </a:r>
            <a:br>
              <a:rPr lang="en-US" dirty="0"/>
            </a:br>
            <a:r>
              <a:rPr lang="en-US" dirty="0"/>
              <a:t>Created a “Construction company”. Weekly rented cars under a fake ID. Drove off with 14 Luxury cars. </a:t>
            </a:r>
          </a:p>
        </p:txBody>
      </p:sp>
      <p:sp>
        <p:nvSpPr>
          <p:cNvPr id="3" name="TextBox 2">
            <a:extLst>
              <a:ext uri="{FF2B5EF4-FFF2-40B4-BE49-F238E27FC236}">
                <a16:creationId xmlns:a16="http://schemas.microsoft.com/office/drawing/2014/main" id="{5CC564FF-4999-1E87-E3D5-389E9400B1CC}"/>
              </a:ext>
            </a:extLst>
          </p:cNvPr>
          <p:cNvSpPr txBox="1"/>
          <p:nvPr/>
        </p:nvSpPr>
        <p:spPr>
          <a:xfrm>
            <a:off x="1485901" y="2681765"/>
            <a:ext cx="1255472" cy="369332"/>
          </a:xfrm>
          <a:prstGeom prst="rect">
            <a:avLst/>
          </a:prstGeom>
          <a:noFill/>
        </p:spPr>
        <p:txBody>
          <a:bodyPr wrap="none" rtlCol="0">
            <a:spAutoFit/>
          </a:bodyPr>
          <a:lstStyle/>
          <a:p>
            <a:r>
              <a:rPr lang="en-US" dirty="0">
                <a:solidFill>
                  <a:schemeClr val="accent4"/>
                </a:solidFill>
              </a:rPr>
              <a:t>The Insider</a:t>
            </a:r>
          </a:p>
        </p:txBody>
      </p:sp>
      <p:sp>
        <p:nvSpPr>
          <p:cNvPr id="7" name="TextBox 6">
            <a:extLst>
              <a:ext uri="{FF2B5EF4-FFF2-40B4-BE49-F238E27FC236}">
                <a16:creationId xmlns:a16="http://schemas.microsoft.com/office/drawing/2014/main" id="{2EE15EB0-E545-E4DA-B0C3-D791225100DC}"/>
              </a:ext>
            </a:extLst>
          </p:cNvPr>
          <p:cNvSpPr txBox="1"/>
          <p:nvPr/>
        </p:nvSpPr>
        <p:spPr>
          <a:xfrm>
            <a:off x="5463225" y="2749345"/>
            <a:ext cx="1425390" cy="369332"/>
          </a:xfrm>
          <a:prstGeom prst="rect">
            <a:avLst/>
          </a:prstGeom>
          <a:noFill/>
        </p:spPr>
        <p:txBody>
          <a:bodyPr wrap="none" rtlCol="0">
            <a:spAutoFit/>
          </a:bodyPr>
          <a:lstStyle/>
          <a:p>
            <a:r>
              <a:rPr lang="en-US" dirty="0">
                <a:solidFill>
                  <a:schemeClr val="accent4"/>
                </a:solidFill>
              </a:rPr>
              <a:t>The Outsider</a:t>
            </a:r>
          </a:p>
        </p:txBody>
      </p:sp>
      <p:sp>
        <p:nvSpPr>
          <p:cNvPr id="8" name="TextBox 7">
            <a:extLst>
              <a:ext uri="{FF2B5EF4-FFF2-40B4-BE49-F238E27FC236}">
                <a16:creationId xmlns:a16="http://schemas.microsoft.com/office/drawing/2014/main" id="{C39F9970-9168-ABAD-3201-E9D322CFACAE}"/>
              </a:ext>
            </a:extLst>
          </p:cNvPr>
          <p:cNvSpPr txBox="1"/>
          <p:nvPr/>
        </p:nvSpPr>
        <p:spPr>
          <a:xfrm>
            <a:off x="8345541" y="2749345"/>
            <a:ext cx="3106941" cy="369332"/>
          </a:xfrm>
          <a:prstGeom prst="rect">
            <a:avLst/>
          </a:prstGeom>
          <a:noFill/>
        </p:spPr>
        <p:txBody>
          <a:bodyPr wrap="none" rtlCol="0">
            <a:spAutoFit/>
          </a:bodyPr>
          <a:lstStyle/>
          <a:p>
            <a:r>
              <a:rPr lang="en-US" dirty="0">
                <a:solidFill>
                  <a:schemeClr val="accent4"/>
                </a:solidFill>
              </a:rPr>
              <a:t>International Organized Crime</a:t>
            </a:r>
          </a:p>
        </p:txBody>
      </p:sp>
    </p:spTree>
    <p:extLst>
      <p:ext uri="{BB962C8B-B14F-4D97-AF65-F5344CB8AC3E}">
        <p14:creationId xmlns:p14="http://schemas.microsoft.com/office/powerpoint/2010/main" val="2811408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47FC5-F61B-B262-EB69-7576F2634D50}"/>
              </a:ext>
            </a:extLst>
          </p:cNvPr>
          <p:cNvSpPr>
            <a:spLocks noGrp="1"/>
          </p:cNvSpPr>
          <p:nvPr>
            <p:ph type="title"/>
          </p:nvPr>
        </p:nvSpPr>
        <p:spPr/>
        <p:txBody>
          <a:bodyPr/>
          <a:lstStyle/>
          <a:p>
            <a:r>
              <a:rPr lang="en-US" dirty="0"/>
              <a:t>Would You… ?</a:t>
            </a:r>
          </a:p>
        </p:txBody>
      </p:sp>
      <p:sp>
        <p:nvSpPr>
          <p:cNvPr id="4" name="Slide Number Placeholder 3">
            <a:extLst>
              <a:ext uri="{FF2B5EF4-FFF2-40B4-BE49-F238E27FC236}">
                <a16:creationId xmlns:a16="http://schemas.microsoft.com/office/drawing/2014/main" id="{5D76E87B-FE03-EB91-28A4-B8F981A9E361}"/>
              </a:ext>
            </a:extLst>
          </p:cNvPr>
          <p:cNvSpPr>
            <a:spLocks noGrp="1"/>
          </p:cNvSpPr>
          <p:nvPr>
            <p:ph type="sldNum" sz="quarter" idx="12"/>
          </p:nvPr>
        </p:nvSpPr>
        <p:spPr/>
        <p:txBody>
          <a:bodyPr/>
          <a:lstStyle/>
          <a:p>
            <a:fld id="{6FE306A7-A228-4E07-8D4E-C1DA2C3F3993}" type="slidenum">
              <a:rPr lang="en-US" smtClean="0"/>
              <a:pPr/>
              <a:t>14</a:t>
            </a:fld>
            <a:endParaRPr lang="en-US" dirty="0"/>
          </a:p>
        </p:txBody>
      </p:sp>
      <p:sp>
        <p:nvSpPr>
          <p:cNvPr id="5" name="Footer Placeholder 4">
            <a:extLst>
              <a:ext uri="{FF2B5EF4-FFF2-40B4-BE49-F238E27FC236}">
                <a16:creationId xmlns:a16="http://schemas.microsoft.com/office/drawing/2014/main" id="{462090E3-89D5-331A-F22A-D195EF4A0543}"/>
              </a:ext>
            </a:extLst>
          </p:cNvPr>
          <p:cNvSpPr>
            <a:spLocks noGrp="1"/>
          </p:cNvSpPr>
          <p:nvPr>
            <p:ph type="ftr" sz="quarter" idx="3"/>
          </p:nvPr>
        </p:nvSpPr>
        <p:spPr/>
        <p:txBody>
          <a:bodyPr/>
          <a:lstStyle/>
          <a:p>
            <a:r>
              <a:rPr lang="en-US"/>
              <a:t>© 2022 LexisNexis. All rights reserved.</a:t>
            </a:r>
            <a:endParaRPr lang="en-US" dirty="0"/>
          </a:p>
        </p:txBody>
      </p:sp>
      <p:pic>
        <p:nvPicPr>
          <p:cNvPr id="6" name="Picture 5">
            <a:extLst>
              <a:ext uri="{FF2B5EF4-FFF2-40B4-BE49-F238E27FC236}">
                <a16:creationId xmlns:a16="http://schemas.microsoft.com/office/drawing/2014/main" id="{628261BF-78C5-9AA5-2F20-AEC41E10BBB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8381"/>
          <a:stretch/>
        </p:blipFill>
        <p:spPr>
          <a:xfrm>
            <a:off x="5035380" y="906168"/>
            <a:ext cx="6815138" cy="4590321"/>
          </a:xfrm>
          <a:prstGeom prst="rect">
            <a:avLst/>
          </a:prstGeom>
        </p:spPr>
      </p:pic>
      <p:sp>
        <p:nvSpPr>
          <p:cNvPr id="7" name="Rectangle 6">
            <a:extLst>
              <a:ext uri="{FF2B5EF4-FFF2-40B4-BE49-F238E27FC236}">
                <a16:creationId xmlns:a16="http://schemas.microsoft.com/office/drawing/2014/main" id="{6CD671AF-69B0-5BC0-A014-10E42891C133}"/>
              </a:ext>
            </a:extLst>
          </p:cNvPr>
          <p:cNvSpPr/>
          <p:nvPr/>
        </p:nvSpPr>
        <p:spPr>
          <a:xfrm>
            <a:off x="0" y="914400"/>
            <a:ext cx="6536267" cy="472659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8" name="TextBox 7">
            <a:extLst>
              <a:ext uri="{FF2B5EF4-FFF2-40B4-BE49-F238E27FC236}">
                <a16:creationId xmlns:a16="http://schemas.microsoft.com/office/drawing/2014/main" id="{ACA46800-0078-9037-F360-C29A86781ADA}"/>
              </a:ext>
            </a:extLst>
          </p:cNvPr>
          <p:cNvSpPr txBox="1"/>
          <p:nvPr/>
        </p:nvSpPr>
        <p:spPr>
          <a:xfrm>
            <a:off x="1429120" y="1330818"/>
            <a:ext cx="4487471" cy="601699"/>
          </a:xfrm>
          <a:prstGeom prst="rect">
            <a:avLst/>
          </a:prstGeom>
          <a:noFill/>
        </p:spPr>
        <p:txBody>
          <a:bodyPr wrap="square" lIns="0" tIns="0" rIns="0" bIns="0" rtlCol="0">
            <a:noAutofit/>
          </a:bodyPr>
          <a:lstStyle/>
          <a:p>
            <a:pPr marL="0" lvl="1">
              <a:spcBef>
                <a:spcPts val="1800"/>
              </a:spcBef>
              <a:buClr>
                <a:schemeClr val="bg1"/>
              </a:buClr>
            </a:pPr>
            <a:r>
              <a:rPr lang="en-US" sz="2000" dirty="0">
                <a:solidFill>
                  <a:schemeClr val="bg1"/>
                </a:solidFill>
              </a:rPr>
              <a:t>Issue a drivers license without checking the identity of the applicant?</a:t>
            </a:r>
          </a:p>
        </p:txBody>
      </p:sp>
      <p:grpSp>
        <p:nvGrpSpPr>
          <p:cNvPr id="3" name="Group 2">
            <a:extLst>
              <a:ext uri="{FF2B5EF4-FFF2-40B4-BE49-F238E27FC236}">
                <a16:creationId xmlns:a16="http://schemas.microsoft.com/office/drawing/2014/main" id="{6A375EEF-A41C-95BA-0DC1-825ED1CA61AE}"/>
              </a:ext>
            </a:extLst>
          </p:cNvPr>
          <p:cNvGrpSpPr/>
          <p:nvPr/>
        </p:nvGrpSpPr>
        <p:grpSpPr>
          <a:xfrm>
            <a:off x="388303" y="1217006"/>
            <a:ext cx="829457" cy="829457"/>
            <a:chOff x="929204" y="972789"/>
            <a:chExt cx="829457" cy="829457"/>
          </a:xfrm>
        </p:grpSpPr>
        <p:sp>
          <p:nvSpPr>
            <p:cNvPr id="9" name="Oval 8">
              <a:extLst>
                <a:ext uri="{FF2B5EF4-FFF2-40B4-BE49-F238E27FC236}">
                  <a16:creationId xmlns:a16="http://schemas.microsoft.com/office/drawing/2014/main" id="{F4E7000C-A04A-5FC4-C259-D391066D01C7}"/>
                </a:ext>
              </a:extLst>
            </p:cNvPr>
            <p:cNvSpPr>
              <a:spLocks noChangeAspect="1"/>
            </p:cNvSpPr>
            <p:nvPr/>
          </p:nvSpPr>
          <p:spPr>
            <a:xfrm>
              <a:off x="929204" y="972789"/>
              <a:ext cx="829457" cy="829457"/>
            </a:xfrm>
            <a:prstGeom prst="ellipse">
              <a:avLst/>
            </a:prstGeom>
            <a:solidFill>
              <a:schemeClr val="accent1"/>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10" name="TextBox 9">
              <a:extLst>
                <a:ext uri="{FF2B5EF4-FFF2-40B4-BE49-F238E27FC236}">
                  <a16:creationId xmlns:a16="http://schemas.microsoft.com/office/drawing/2014/main" id="{FC11252A-E26B-A7AF-9863-7AE9CC76564F}"/>
                </a:ext>
              </a:extLst>
            </p:cNvPr>
            <p:cNvSpPr txBox="1"/>
            <p:nvPr/>
          </p:nvSpPr>
          <p:spPr>
            <a:xfrm>
              <a:off x="975054" y="1111562"/>
              <a:ext cx="737755" cy="509155"/>
            </a:xfrm>
            <a:prstGeom prst="rect">
              <a:avLst/>
            </a:prstGeom>
            <a:noFill/>
          </p:spPr>
          <p:txBody>
            <a:bodyPr wrap="square" lIns="0" tIns="0" rIns="0" bIns="91440" rtlCol="0">
              <a:noAutofit/>
            </a:bodyPr>
            <a:lstStyle/>
            <a:p>
              <a:pPr algn="ctr"/>
              <a:r>
                <a:rPr lang="en-US" sz="3600" b="1" dirty="0">
                  <a:solidFill>
                    <a:schemeClr val="bg1"/>
                  </a:solidFill>
                  <a:latin typeface="Source Sans Pro" panose="020B0503030403020204" pitchFamily="34" charset="0"/>
                  <a:ea typeface="Source Sans Pro" panose="020B0503030403020204" pitchFamily="34" charset="0"/>
                </a:rPr>
                <a:t>01</a:t>
              </a:r>
              <a:endParaRPr lang="en-US" b="1" dirty="0">
                <a:solidFill>
                  <a:schemeClr val="bg1"/>
                </a:solidFill>
                <a:latin typeface="Source Sans Pro" panose="020B0503030403020204" pitchFamily="34" charset="0"/>
                <a:ea typeface="Source Sans Pro" panose="020B0503030403020204" pitchFamily="34" charset="0"/>
              </a:endParaRPr>
            </a:p>
          </p:txBody>
        </p:sp>
      </p:grpSp>
      <p:grpSp>
        <p:nvGrpSpPr>
          <p:cNvPr id="11" name="Group 10">
            <a:extLst>
              <a:ext uri="{FF2B5EF4-FFF2-40B4-BE49-F238E27FC236}">
                <a16:creationId xmlns:a16="http://schemas.microsoft.com/office/drawing/2014/main" id="{197F2D9F-D967-2E4C-4555-FDE3B1DA0CFE}"/>
              </a:ext>
            </a:extLst>
          </p:cNvPr>
          <p:cNvGrpSpPr/>
          <p:nvPr/>
        </p:nvGrpSpPr>
        <p:grpSpPr>
          <a:xfrm>
            <a:off x="388303" y="2334513"/>
            <a:ext cx="829457" cy="829457"/>
            <a:chOff x="929204" y="972789"/>
            <a:chExt cx="829457" cy="829457"/>
          </a:xfrm>
        </p:grpSpPr>
        <p:sp>
          <p:nvSpPr>
            <p:cNvPr id="12" name="Oval 11">
              <a:extLst>
                <a:ext uri="{FF2B5EF4-FFF2-40B4-BE49-F238E27FC236}">
                  <a16:creationId xmlns:a16="http://schemas.microsoft.com/office/drawing/2014/main" id="{9B908D26-5BC9-70D9-3E64-E864C83C6FD2}"/>
                </a:ext>
              </a:extLst>
            </p:cNvPr>
            <p:cNvSpPr>
              <a:spLocks noChangeAspect="1"/>
            </p:cNvSpPr>
            <p:nvPr/>
          </p:nvSpPr>
          <p:spPr>
            <a:xfrm>
              <a:off x="929204" y="972789"/>
              <a:ext cx="829457" cy="829457"/>
            </a:xfrm>
            <a:prstGeom prst="ellipse">
              <a:avLst/>
            </a:prstGeom>
            <a:solidFill>
              <a:schemeClr val="accent1"/>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13" name="TextBox 12">
              <a:extLst>
                <a:ext uri="{FF2B5EF4-FFF2-40B4-BE49-F238E27FC236}">
                  <a16:creationId xmlns:a16="http://schemas.microsoft.com/office/drawing/2014/main" id="{82CCAC8B-16F7-7C19-D23D-01C699657364}"/>
                </a:ext>
              </a:extLst>
            </p:cNvPr>
            <p:cNvSpPr txBox="1"/>
            <p:nvPr/>
          </p:nvSpPr>
          <p:spPr>
            <a:xfrm>
              <a:off x="975054" y="1111562"/>
              <a:ext cx="737755" cy="509155"/>
            </a:xfrm>
            <a:prstGeom prst="rect">
              <a:avLst/>
            </a:prstGeom>
            <a:noFill/>
          </p:spPr>
          <p:txBody>
            <a:bodyPr wrap="square" lIns="0" tIns="0" rIns="0" bIns="91440" rtlCol="0">
              <a:noAutofit/>
            </a:bodyPr>
            <a:lstStyle/>
            <a:p>
              <a:pPr algn="ctr"/>
              <a:r>
                <a:rPr lang="en-US" sz="3600" b="1" dirty="0">
                  <a:solidFill>
                    <a:schemeClr val="bg1"/>
                  </a:solidFill>
                  <a:latin typeface="Source Sans Pro" panose="020B0503030403020204" pitchFamily="34" charset="0"/>
                  <a:ea typeface="Source Sans Pro" panose="020B0503030403020204" pitchFamily="34" charset="0"/>
                </a:rPr>
                <a:t>02</a:t>
              </a:r>
              <a:endParaRPr lang="en-US" b="1" dirty="0">
                <a:solidFill>
                  <a:schemeClr val="bg1"/>
                </a:solidFill>
                <a:latin typeface="Source Sans Pro" panose="020B0503030403020204" pitchFamily="34" charset="0"/>
                <a:ea typeface="Source Sans Pro" panose="020B0503030403020204" pitchFamily="34" charset="0"/>
              </a:endParaRPr>
            </a:p>
          </p:txBody>
        </p:sp>
      </p:grpSp>
      <p:grpSp>
        <p:nvGrpSpPr>
          <p:cNvPr id="14" name="Group 13">
            <a:extLst>
              <a:ext uri="{FF2B5EF4-FFF2-40B4-BE49-F238E27FC236}">
                <a16:creationId xmlns:a16="http://schemas.microsoft.com/office/drawing/2014/main" id="{266DB1D6-5F64-D871-383B-7C61488D6809}"/>
              </a:ext>
            </a:extLst>
          </p:cNvPr>
          <p:cNvGrpSpPr/>
          <p:nvPr/>
        </p:nvGrpSpPr>
        <p:grpSpPr>
          <a:xfrm>
            <a:off x="388303" y="3452020"/>
            <a:ext cx="829457" cy="829457"/>
            <a:chOff x="929204" y="972789"/>
            <a:chExt cx="829457" cy="829457"/>
          </a:xfrm>
        </p:grpSpPr>
        <p:sp>
          <p:nvSpPr>
            <p:cNvPr id="15" name="Oval 14">
              <a:extLst>
                <a:ext uri="{FF2B5EF4-FFF2-40B4-BE49-F238E27FC236}">
                  <a16:creationId xmlns:a16="http://schemas.microsoft.com/office/drawing/2014/main" id="{5CDFA51B-7D4E-C3C3-DF53-34AB41ECC79D}"/>
                </a:ext>
              </a:extLst>
            </p:cNvPr>
            <p:cNvSpPr>
              <a:spLocks noChangeAspect="1"/>
            </p:cNvSpPr>
            <p:nvPr/>
          </p:nvSpPr>
          <p:spPr>
            <a:xfrm>
              <a:off x="929204" y="972789"/>
              <a:ext cx="829457" cy="829457"/>
            </a:xfrm>
            <a:prstGeom prst="ellipse">
              <a:avLst/>
            </a:prstGeom>
            <a:solidFill>
              <a:schemeClr val="accent1"/>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16" name="TextBox 15">
              <a:extLst>
                <a:ext uri="{FF2B5EF4-FFF2-40B4-BE49-F238E27FC236}">
                  <a16:creationId xmlns:a16="http://schemas.microsoft.com/office/drawing/2014/main" id="{AF79B2F5-8119-4176-27FD-7FE74A333EEA}"/>
                </a:ext>
              </a:extLst>
            </p:cNvPr>
            <p:cNvSpPr txBox="1"/>
            <p:nvPr/>
          </p:nvSpPr>
          <p:spPr>
            <a:xfrm>
              <a:off x="975054" y="1111562"/>
              <a:ext cx="737755" cy="509155"/>
            </a:xfrm>
            <a:prstGeom prst="rect">
              <a:avLst/>
            </a:prstGeom>
            <a:noFill/>
          </p:spPr>
          <p:txBody>
            <a:bodyPr wrap="square" lIns="0" tIns="0" rIns="0" bIns="91440" rtlCol="0">
              <a:noAutofit/>
            </a:bodyPr>
            <a:lstStyle/>
            <a:p>
              <a:pPr algn="ctr"/>
              <a:r>
                <a:rPr lang="en-US" sz="3600" b="1" dirty="0">
                  <a:solidFill>
                    <a:schemeClr val="bg1"/>
                  </a:solidFill>
                  <a:latin typeface="Source Sans Pro" panose="020B0503030403020204" pitchFamily="34" charset="0"/>
                  <a:ea typeface="Source Sans Pro" panose="020B0503030403020204" pitchFamily="34" charset="0"/>
                </a:rPr>
                <a:t>03</a:t>
              </a:r>
              <a:endParaRPr lang="en-US" b="1" dirty="0">
                <a:solidFill>
                  <a:schemeClr val="bg1"/>
                </a:solidFill>
                <a:latin typeface="Source Sans Pro" panose="020B0503030403020204" pitchFamily="34" charset="0"/>
                <a:ea typeface="Source Sans Pro" panose="020B0503030403020204" pitchFamily="34" charset="0"/>
              </a:endParaRPr>
            </a:p>
          </p:txBody>
        </p:sp>
      </p:grpSp>
      <p:grpSp>
        <p:nvGrpSpPr>
          <p:cNvPr id="17" name="Group 16">
            <a:extLst>
              <a:ext uri="{FF2B5EF4-FFF2-40B4-BE49-F238E27FC236}">
                <a16:creationId xmlns:a16="http://schemas.microsoft.com/office/drawing/2014/main" id="{6B8B953E-E3BA-3D54-66A5-0C05B4620F99}"/>
              </a:ext>
            </a:extLst>
          </p:cNvPr>
          <p:cNvGrpSpPr/>
          <p:nvPr/>
        </p:nvGrpSpPr>
        <p:grpSpPr>
          <a:xfrm>
            <a:off x="388303" y="4569526"/>
            <a:ext cx="829457" cy="829457"/>
            <a:chOff x="929204" y="972789"/>
            <a:chExt cx="829457" cy="829457"/>
          </a:xfrm>
        </p:grpSpPr>
        <p:sp>
          <p:nvSpPr>
            <p:cNvPr id="18" name="Oval 17">
              <a:extLst>
                <a:ext uri="{FF2B5EF4-FFF2-40B4-BE49-F238E27FC236}">
                  <a16:creationId xmlns:a16="http://schemas.microsoft.com/office/drawing/2014/main" id="{55E8FA6B-CD97-5A3B-8909-1AB7BC940E86}"/>
                </a:ext>
              </a:extLst>
            </p:cNvPr>
            <p:cNvSpPr>
              <a:spLocks noChangeAspect="1"/>
            </p:cNvSpPr>
            <p:nvPr/>
          </p:nvSpPr>
          <p:spPr>
            <a:xfrm>
              <a:off x="929204" y="972789"/>
              <a:ext cx="829457" cy="829457"/>
            </a:xfrm>
            <a:prstGeom prst="ellipse">
              <a:avLst/>
            </a:prstGeom>
            <a:solidFill>
              <a:schemeClr val="accent1"/>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19" name="TextBox 18">
              <a:extLst>
                <a:ext uri="{FF2B5EF4-FFF2-40B4-BE49-F238E27FC236}">
                  <a16:creationId xmlns:a16="http://schemas.microsoft.com/office/drawing/2014/main" id="{95B6932F-BE9D-BAA7-E924-35EF1973F28C}"/>
                </a:ext>
              </a:extLst>
            </p:cNvPr>
            <p:cNvSpPr txBox="1"/>
            <p:nvPr/>
          </p:nvSpPr>
          <p:spPr>
            <a:xfrm>
              <a:off x="975054" y="1111562"/>
              <a:ext cx="737755" cy="509155"/>
            </a:xfrm>
            <a:prstGeom prst="rect">
              <a:avLst/>
            </a:prstGeom>
            <a:noFill/>
          </p:spPr>
          <p:txBody>
            <a:bodyPr wrap="square" lIns="0" tIns="0" rIns="0" bIns="91440" rtlCol="0">
              <a:noAutofit/>
            </a:bodyPr>
            <a:lstStyle/>
            <a:p>
              <a:pPr algn="ctr"/>
              <a:r>
                <a:rPr lang="en-US" sz="3600" b="1" dirty="0">
                  <a:solidFill>
                    <a:schemeClr val="bg1"/>
                  </a:solidFill>
                  <a:latin typeface="Source Sans Pro" panose="020B0503030403020204" pitchFamily="34" charset="0"/>
                  <a:ea typeface="Source Sans Pro" panose="020B0503030403020204" pitchFamily="34" charset="0"/>
                </a:rPr>
                <a:t>04</a:t>
              </a:r>
              <a:endParaRPr lang="en-US" b="1" dirty="0">
                <a:solidFill>
                  <a:schemeClr val="bg1"/>
                </a:solidFill>
                <a:latin typeface="Source Sans Pro" panose="020B0503030403020204" pitchFamily="34" charset="0"/>
                <a:ea typeface="Source Sans Pro" panose="020B0503030403020204" pitchFamily="34" charset="0"/>
              </a:endParaRPr>
            </a:p>
          </p:txBody>
        </p:sp>
      </p:grpSp>
      <p:sp>
        <p:nvSpPr>
          <p:cNvPr id="20" name="TextBox 19">
            <a:extLst>
              <a:ext uri="{FF2B5EF4-FFF2-40B4-BE49-F238E27FC236}">
                <a16:creationId xmlns:a16="http://schemas.microsoft.com/office/drawing/2014/main" id="{5C8420DB-5667-3A9B-48BA-C758BB5EF9B4}"/>
              </a:ext>
            </a:extLst>
          </p:cNvPr>
          <p:cNvSpPr txBox="1"/>
          <p:nvPr/>
        </p:nvSpPr>
        <p:spPr>
          <a:xfrm>
            <a:off x="1437587" y="2511811"/>
            <a:ext cx="4487471" cy="690684"/>
          </a:xfrm>
          <a:prstGeom prst="rect">
            <a:avLst/>
          </a:prstGeom>
          <a:noFill/>
        </p:spPr>
        <p:txBody>
          <a:bodyPr wrap="square" lIns="0" tIns="0" rIns="0" bIns="0" rtlCol="0">
            <a:noAutofit/>
          </a:bodyPr>
          <a:lstStyle/>
          <a:p>
            <a:pPr marL="0" lvl="1">
              <a:spcBef>
                <a:spcPts val="1800"/>
              </a:spcBef>
              <a:buClr>
                <a:schemeClr val="bg1"/>
              </a:buClr>
            </a:pPr>
            <a:r>
              <a:rPr lang="en-US" sz="2000" dirty="0">
                <a:solidFill>
                  <a:schemeClr val="bg1"/>
                </a:solidFill>
              </a:rPr>
              <a:t>Open a bank account without ID verification?</a:t>
            </a:r>
          </a:p>
        </p:txBody>
      </p:sp>
      <p:sp>
        <p:nvSpPr>
          <p:cNvPr id="21" name="TextBox 20">
            <a:extLst>
              <a:ext uri="{FF2B5EF4-FFF2-40B4-BE49-F238E27FC236}">
                <a16:creationId xmlns:a16="http://schemas.microsoft.com/office/drawing/2014/main" id="{CD47C511-2294-4CDA-AE72-5F9E553A2689}"/>
              </a:ext>
            </a:extLst>
          </p:cNvPr>
          <p:cNvSpPr txBox="1"/>
          <p:nvPr/>
        </p:nvSpPr>
        <p:spPr>
          <a:xfrm>
            <a:off x="1437587" y="3545800"/>
            <a:ext cx="4487471" cy="690684"/>
          </a:xfrm>
          <a:prstGeom prst="rect">
            <a:avLst/>
          </a:prstGeom>
          <a:noFill/>
        </p:spPr>
        <p:txBody>
          <a:bodyPr wrap="square" lIns="0" tIns="0" rIns="0" bIns="0" rtlCol="0">
            <a:noAutofit/>
          </a:bodyPr>
          <a:lstStyle/>
          <a:p>
            <a:pPr marL="0" lvl="1">
              <a:spcBef>
                <a:spcPts val="1800"/>
              </a:spcBef>
              <a:buClr>
                <a:schemeClr val="bg1"/>
              </a:buClr>
            </a:pPr>
            <a:r>
              <a:rPr lang="en-US" sz="2000" dirty="0">
                <a:solidFill>
                  <a:schemeClr val="bg1"/>
                </a:solidFill>
              </a:rPr>
              <a:t>Issue an insurance policy without authenticating the customer?</a:t>
            </a:r>
          </a:p>
        </p:txBody>
      </p:sp>
      <p:sp>
        <p:nvSpPr>
          <p:cNvPr id="22" name="TextBox 21">
            <a:extLst>
              <a:ext uri="{FF2B5EF4-FFF2-40B4-BE49-F238E27FC236}">
                <a16:creationId xmlns:a16="http://schemas.microsoft.com/office/drawing/2014/main" id="{11A2C3E9-3833-E868-4A2C-4D198DD88980}"/>
              </a:ext>
            </a:extLst>
          </p:cNvPr>
          <p:cNvSpPr txBox="1"/>
          <p:nvPr/>
        </p:nvSpPr>
        <p:spPr>
          <a:xfrm>
            <a:off x="1437587" y="4547380"/>
            <a:ext cx="4658413" cy="1053383"/>
          </a:xfrm>
          <a:prstGeom prst="rect">
            <a:avLst/>
          </a:prstGeom>
          <a:noFill/>
        </p:spPr>
        <p:txBody>
          <a:bodyPr wrap="square" lIns="0" tIns="0" rIns="0" bIns="0" rtlCol="0">
            <a:noAutofit/>
          </a:bodyPr>
          <a:lstStyle/>
          <a:p>
            <a:pPr marL="0" lvl="1">
              <a:spcBef>
                <a:spcPts val="1800"/>
              </a:spcBef>
              <a:buClr>
                <a:schemeClr val="bg1"/>
              </a:buClr>
            </a:pPr>
            <a:r>
              <a:rPr lang="en-US" sz="2000" dirty="0">
                <a:solidFill>
                  <a:schemeClr val="bg1"/>
                </a:solidFill>
              </a:rPr>
              <a:t>Does it make sense to allow the creation of a legal business entity without identity verification? </a:t>
            </a:r>
          </a:p>
        </p:txBody>
      </p:sp>
    </p:spTree>
    <p:extLst>
      <p:ext uri="{BB962C8B-B14F-4D97-AF65-F5344CB8AC3E}">
        <p14:creationId xmlns:p14="http://schemas.microsoft.com/office/powerpoint/2010/main" val="192799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E1AA5801-4DF3-39F8-61C7-652E74B9931A}"/>
              </a:ext>
            </a:extLst>
          </p:cNvPr>
          <p:cNvSpPr/>
          <p:nvPr/>
        </p:nvSpPr>
        <p:spPr>
          <a:xfrm>
            <a:off x="0" y="0"/>
            <a:ext cx="12192000" cy="6045200"/>
          </a:xfrm>
          <a:prstGeom prst="roundRect">
            <a:avLst>
              <a:gd name="adj" fmla="val 0"/>
            </a:avLst>
          </a:prstGeom>
          <a:gradFill>
            <a:gsLst>
              <a:gs pos="0">
                <a:srgbClr val="002F6C"/>
              </a:gs>
              <a:gs pos="50000">
                <a:schemeClr val="accent2">
                  <a:lumMod val="50000"/>
                </a:schemeClr>
              </a:gs>
              <a:gs pos="100000">
                <a:schemeClr val="accent4"/>
              </a:gs>
              <a:gs pos="100000">
                <a:srgbClr val="C0D0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Ins="182880" bIns="0" rtlCol="0" anchor="ctr"/>
          <a:lstStyle/>
          <a:p>
            <a:pPr>
              <a:spcAft>
                <a:spcPts val="600"/>
              </a:spcAft>
            </a:pPr>
            <a:endParaRPr lang="en-US" sz="1200" dirty="0">
              <a:solidFill>
                <a:schemeClr val="bg1"/>
              </a:solidFill>
            </a:endParaRPr>
          </a:p>
        </p:txBody>
      </p:sp>
      <p:pic>
        <p:nvPicPr>
          <p:cNvPr id="6" name="Graphic 5">
            <a:extLst>
              <a:ext uri="{FF2B5EF4-FFF2-40B4-BE49-F238E27FC236}">
                <a16:creationId xmlns:a16="http://schemas.microsoft.com/office/drawing/2014/main" id="{B9779FA2-E2FF-2C09-1E67-EA135B94A4D3}"/>
              </a:ext>
            </a:extLst>
          </p:cNvPr>
          <p:cNvPicPr>
            <a:picLocks noChangeAspect="1"/>
          </p:cNvPicPr>
          <p:nvPr/>
        </p:nvPicPr>
        <p:blipFill rotWithShape="1">
          <a:blip r:embed="rId2" cstate="print">
            <a:alphaModFix amt="33000"/>
            <a:extLst>
              <a:ext uri="{28A0092B-C50C-407E-A947-70E740481C1C}">
                <a14:useLocalDpi xmlns:a14="http://schemas.microsoft.com/office/drawing/2010/main"/>
              </a:ext>
              <a:ext uri="{96DAC541-7B7A-43D3-8B79-37D633B846F1}">
                <asvg:svgBlip xmlns:asvg="http://schemas.microsoft.com/office/drawing/2016/SVG/main" r:embed="rId3"/>
              </a:ext>
            </a:extLst>
          </a:blip>
          <a:srcRect b="10503"/>
          <a:stretch/>
        </p:blipFill>
        <p:spPr>
          <a:xfrm>
            <a:off x="-34212" y="324083"/>
            <a:ext cx="12260424" cy="6172200"/>
          </a:xfrm>
          <a:prstGeom prst="rect">
            <a:avLst/>
          </a:prstGeom>
        </p:spPr>
      </p:pic>
      <p:sp>
        <p:nvSpPr>
          <p:cNvPr id="2" name="Title 1">
            <a:extLst>
              <a:ext uri="{FF2B5EF4-FFF2-40B4-BE49-F238E27FC236}">
                <a16:creationId xmlns:a16="http://schemas.microsoft.com/office/drawing/2014/main" id="{38743651-116B-78CC-1B69-CDAC721FCF99}"/>
              </a:ext>
            </a:extLst>
          </p:cNvPr>
          <p:cNvSpPr>
            <a:spLocks noGrp="1"/>
          </p:cNvSpPr>
          <p:nvPr>
            <p:ph type="title" idx="4294967295"/>
          </p:nvPr>
        </p:nvSpPr>
        <p:spPr>
          <a:xfrm>
            <a:off x="137531" y="477240"/>
            <a:ext cx="11513969" cy="874319"/>
          </a:xfrm>
        </p:spPr>
        <p:txBody>
          <a:bodyPr/>
          <a:lstStyle/>
          <a:p>
            <a:r>
              <a:rPr lang="en-US" sz="3600" dirty="0">
                <a:solidFill>
                  <a:schemeClr val="bg1"/>
                </a:solidFill>
                <a:latin typeface="Source Sans Pro Light" panose="020B0403030403020204" pitchFamily="34" charset="0"/>
              </a:rPr>
              <a:t>QUESTIONS? </a:t>
            </a:r>
            <a:br>
              <a:rPr lang="en-US" sz="3600" dirty="0">
                <a:solidFill>
                  <a:schemeClr val="bg1"/>
                </a:solidFill>
                <a:latin typeface="Source Sans Pro Light" panose="020B0403030403020204" pitchFamily="34" charset="0"/>
              </a:rPr>
            </a:br>
            <a:br>
              <a:rPr lang="en-US" sz="3600" dirty="0">
                <a:solidFill>
                  <a:schemeClr val="bg1"/>
                </a:solidFill>
                <a:latin typeface="Source Sans Pro Light" panose="020B0403030403020204" pitchFamily="34" charset="0"/>
              </a:rPr>
            </a:br>
            <a:r>
              <a:rPr lang="en-US" sz="2400" dirty="0">
                <a:solidFill>
                  <a:schemeClr val="bg1"/>
                </a:solidFill>
                <a:latin typeface="Source Sans Pro Light" panose="020B0403030403020204" pitchFamily="34" charset="0"/>
              </a:rPr>
              <a:t>Larry Benson</a:t>
            </a:r>
            <a:br>
              <a:rPr lang="en-US" sz="2400" dirty="0">
                <a:solidFill>
                  <a:schemeClr val="bg1"/>
                </a:solidFill>
                <a:latin typeface="Source Sans Pro Light" panose="020B0403030403020204" pitchFamily="34" charset="0"/>
              </a:rPr>
            </a:br>
            <a:r>
              <a:rPr lang="en-US" sz="2400" dirty="0">
                <a:solidFill>
                  <a:schemeClr val="bg1"/>
                </a:solidFill>
                <a:latin typeface="Source Sans Pro Light" panose="020B0403030403020204" pitchFamily="34" charset="0"/>
              </a:rPr>
              <a:t>Director, Strategic Alliances</a:t>
            </a:r>
            <a:br>
              <a:rPr lang="en-US" sz="2400" dirty="0">
                <a:solidFill>
                  <a:schemeClr val="bg1"/>
                </a:solidFill>
                <a:latin typeface="Source Sans Pro Light" panose="020B0403030403020204" pitchFamily="34" charset="0"/>
              </a:rPr>
            </a:br>
            <a:r>
              <a:rPr lang="en-US" sz="2400" dirty="0">
                <a:solidFill>
                  <a:schemeClr val="bg1"/>
                </a:solidFill>
                <a:latin typeface="Source Sans Pro Light" panose="020B0403030403020204" pitchFamily="34" charset="0"/>
              </a:rPr>
              <a:t>LexisNexis Risk Solutions</a:t>
            </a:r>
            <a:br>
              <a:rPr lang="en-US" sz="2400" dirty="0">
                <a:solidFill>
                  <a:schemeClr val="bg1"/>
                </a:solidFill>
                <a:latin typeface="Source Sans Pro Light" panose="020B0403030403020204" pitchFamily="34" charset="0"/>
              </a:rPr>
            </a:br>
            <a:r>
              <a:rPr lang="en-US" sz="2400" dirty="0">
                <a:solidFill>
                  <a:schemeClr val="bg1"/>
                </a:solidFill>
                <a:latin typeface="Source Sans Pro Light" panose="020B0403030403020204" pitchFamily="34" charset="0"/>
              </a:rPr>
              <a:t>Cell 781-439-3198</a:t>
            </a:r>
            <a:br>
              <a:rPr lang="en-US" sz="2400" dirty="0">
                <a:solidFill>
                  <a:schemeClr val="bg1"/>
                </a:solidFill>
                <a:latin typeface="Source Sans Pro Light" panose="020B0403030403020204" pitchFamily="34" charset="0"/>
              </a:rPr>
            </a:br>
            <a:r>
              <a:rPr lang="en-US" sz="2400" dirty="0" err="1">
                <a:solidFill>
                  <a:schemeClr val="bg1"/>
                </a:solidFill>
                <a:latin typeface="Source Sans Pro Light" panose="020B0403030403020204" pitchFamily="34" charset="0"/>
              </a:rPr>
              <a:t>Lawrence.benson@LNSSI.com</a:t>
            </a:r>
            <a:br>
              <a:rPr lang="en-US" sz="3600" dirty="0">
                <a:solidFill>
                  <a:schemeClr val="bg1"/>
                </a:solidFill>
                <a:latin typeface="Source Sans Pro Light" panose="020B0403030403020204" pitchFamily="34" charset="0"/>
              </a:rPr>
            </a:br>
            <a:br>
              <a:rPr lang="en-US" sz="3600" dirty="0">
                <a:solidFill>
                  <a:schemeClr val="bg1"/>
                </a:solidFill>
                <a:latin typeface="Source Sans Pro Light" panose="020B0403030403020204" pitchFamily="34" charset="0"/>
              </a:rPr>
            </a:br>
            <a:r>
              <a:rPr lang="en-US" sz="2000" dirty="0">
                <a:solidFill>
                  <a:schemeClr val="bg1"/>
                </a:solidFill>
                <a:latin typeface="Source Sans Pro Light" panose="020B0403030403020204" pitchFamily="34" charset="0"/>
              </a:rPr>
              <a:t>Creator of LexisNexis - Fraud of the Day </a:t>
            </a:r>
            <a:br>
              <a:rPr lang="en-US" sz="2000" dirty="0">
                <a:solidFill>
                  <a:schemeClr val="bg1"/>
                </a:solidFill>
                <a:latin typeface="Source Sans Pro Light" panose="020B0403030403020204" pitchFamily="34" charset="0"/>
              </a:rPr>
            </a:br>
            <a:r>
              <a:rPr lang="en-US" sz="2000" dirty="0">
                <a:solidFill>
                  <a:schemeClr val="bg1"/>
                </a:solidFill>
                <a:latin typeface="Source Sans Pro Light" panose="020B0403030403020204" pitchFamily="34" charset="0"/>
              </a:rPr>
              <a:t>Author of WTF? Where’s The Fraud, and Data Personified. </a:t>
            </a:r>
            <a:endParaRPr lang="en-US" sz="2000" dirty="0">
              <a:solidFill>
                <a:schemeClr val="bg1"/>
              </a:solidFill>
            </a:endParaRPr>
          </a:p>
        </p:txBody>
      </p:sp>
      <p:sp>
        <p:nvSpPr>
          <p:cNvPr id="3" name="Slide Number Placeholder 2">
            <a:extLst>
              <a:ext uri="{FF2B5EF4-FFF2-40B4-BE49-F238E27FC236}">
                <a16:creationId xmlns:a16="http://schemas.microsoft.com/office/drawing/2014/main" id="{4484371B-77D8-78CC-A7A6-244E928F573C}"/>
              </a:ext>
            </a:extLst>
          </p:cNvPr>
          <p:cNvSpPr>
            <a:spLocks noGrp="1"/>
          </p:cNvSpPr>
          <p:nvPr>
            <p:ph type="sldNum" sz="quarter" idx="12"/>
          </p:nvPr>
        </p:nvSpPr>
        <p:spPr/>
        <p:txBody>
          <a:bodyPr/>
          <a:lstStyle/>
          <a:p>
            <a:fld id="{6FE306A7-A228-4E07-8D4E-C1DA2C3F3993}" type="slidenum">
              <a:rPr lang="en-US" smtClean="0"/>
              <a:pPr/>
              <a:t>15</a:t>
            </a:fld>
            <a:endParaRPr lang="en-US" dirty="0"/>
          </a:p>
        </p:txBody>
      </p:sp>
      <p:sp>
        <p:nvSpPr>
          <p:cNvPr id="4" name="Footer Placeholder 3">
            <a:extLst>
              <a:ext uri="{FF2B5EF4-FFF2-40B4-BE49-F238E27FC236}">
                <a16:creationId xmlns:a16="http://schemas.microsoft.com/office/drawing/2014/main" id="{E7AAF657-BA5B-1D47-5E94-D4590D84B6D9}"/>
              </a:ext>
            </a:extLst>
          </p:cNvPr>
          <p:cNvSpPr>
            <a:spLocks noGrp="1"/>
          </p:cNvSpPr>
          <p:nvPr>
            <p:ph type="ftr" sz="quarter" idx="3"/>
          </p:nvPr>
        </p:nvSpPr>
        <p:spPr/>
        <p:txBody>
          <a:bodyPr/>
          <a:lstStyle/>
          <a:p>
            <a:r>
              <a:rPr lang="en-US"/>
              <a:t>© 2022 LexisNexis. All rights reserved.</a:t>
            </a:r>
            <a:endParaRPr lang="en-US" dirty="0"/>
          </a:p>
        </p:txBody>
      </p:sp>
    </p:spTree>
    <p:extLst>
      <p:ext uri="{BB962C8B-B14F-4D97-AF65-F5344CB8AC3E}">
        <p14:creationId xmlns:p14="http://schemas.microsoft.com/office/powerpoint/2010/main" val="362117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79B224-C0A3-9CFC-3A2C-A00EB242724F}"/>
              </a:ext>
            </a:extLst>
          </p:cNvPr>
          <p:cNvSpPr>
            <a:spLocks noGrp="1"/>
          </p:cNvSpPr>
          <p:nvPr>
            <p:ph type="sldNum" sz="quarter" idx="12"/>
          </p:nvPr>
        </p:nvSpPr>
        <p:spPr/>
        <p:txBody>
          <a:bodyPr/>
          <a:lstStyle/>
          <a:p>
            <a:fld id="{6FE306A7-A228-4E07-8D4E-C1DA2C3F3993}" type="slidenum">
              <a:rPr lang="en-US" smtClean="0"/>
              <a:pPr/>
              <a:t>2</a:t>
            </a:fld>
            <a:endParaRPr lang="en-US" dirty="0"/>
          </a:p>
        </p:txBody>
      </p:sp>
      <p:sp>
        <p:nvSpPr>
          <p:cNvPr id="5" name="Footer Placeholder 4">
            <a:extLst>
              <a:ext uri="{FF2B5EF4-FFF2-40B4-BE49-F238E27FC236}">
                <a16:creationId xmlns:a16="http://schemas.microsoft.com/office/drawing/2014/main" id="{A4872BC4-1371-E892-22A1-8EAF359CA93E}"/>
              </a:ext>
            </a:extLst>
          </p:cNvPr>
          <p:cNvSpPr>
            <a:spLocks noGrp="1"/>
          </p:cNvSpPr>
          <p:nvPr>
            <p:ph type="ftr" sz="quarter" idx="3"/>
          </p:nvPr>
        </p:nvSpPr>
        <p:spPr/>
        <p:txBody>
          <a:bodyPr/>
          <a:lstStyle/>
          <a:p>
            <a:r>
              <a:rPr lang="en-US"/>
              <a:t>© 2022 LexisNexis. All rights reserved.</a:t>
            </a:r>
            <a:endParaRPr lang="en-US" dirty="0"/>
          </a:p>
        </p:txBody>
      </p:sp>
      <p:sp>
        <p:nvSpPr>
          <p:cNvPr id="6" name="TextBox 5">
            <a:extLst>
              <a:ext uri="{FF2B5EF4-FFF2-40B4-BE49-F238E27FC236}">
                <a16:creationId xmlns:a16="http://schemas.microsoft.com/office/drawing/2014/main" id="{67C1D262-DE78-6658-727F-1A99D99A740B}"/>
              </a:ext>
            </a:extLst>
          </p:cNvPr>
          <p:cNvSpPr txBox="1"/>
          <p:nvPr/>
        </p:nvSpPr>
        <p:spPr>
          <a:xfrm>
            <a:off x="6313031" y="1605370"/>
            <a:ext cx="5537487" cy="4074564"/>
          </a:xfrm>
          <a:prstGeom prst="rect">
            <a:avLst/>
          </a:prstGeom>
          <a:noFill/>
        </p:spPr>
        <p:txBody>
          <a:bodyPr wrap="square" lIns="0" tIns="0" rIns="0" bIns="0" rtlCol="0">
            <a:noAutofit/>
          </a:bodyPr>
          <a:lstStyle/>
          <a:p>
            <a:pPr marL="0" lvl="1">
              <a:spcBef>
                <a:spcPts val="2400"/>
              </a:spcBef>
              <a:buClr>
                <a:schemeClr val="tx1"/>
              </a:buClr>
            </a:pPr>
            <a:r>
              <a:rPr lang="en-US" sz="2400" dirty="0">
                <a:latin typeface="Source Sans Pro Light" panose="020B0403030403020204" pitchFamily="34" charset="0"/>
                <a:ea typeface="Source Sans Pro Light" panose="020B0403030403020204" pitchFamily="34" charset="0"/>
              </a:rPr>
              <a:t>Business Identity Theft and Fraud</a:t>
            </a:r>
          </a:p>
          <a:p>
            <a:pPr marL="0" lvl="1">
              <a:spcBef>
                <a:spcPts val="2400"/>
              </a:spcBef>
              <a:buClr>
                <a:schemeClr val="tx1"/>
              </a:buClr>
            </a:pPr>
            <a:r>
              <a:rPr lang="en-US" sz="2400" dirty="0">
                <a:latin typeface="Source Sans Pro Light" panose="020B0403030403020204" pitchFamily="34" charset="0"/>
                <a:ea typeface="Source Sans Pro Light" panose="020B0403030403020204" pitchFamily="34" charset="0"/>
              </a:rPr>
              <a:t>Properties of Business Identities</a:t>
            </a:r>
          </a:p>
          <a:p>
            <a:pPr marL="0" lvl="1">
              <a:spcBef>
                <a:spcPts val="2400"/>
              </a:spcBef>
              <a:buClr>
                <a:schemeClr val="tx1"/>
              </a:buClr>
            </a:pPr>
            <a:r>
              <a:rPr lang="en-US" sz="2400" dirty="0">
                <a:latin typeface="Source Sans Pro Light" panose="020B0403030403020204" pitchFamily="34" charset="0"/>
                <a:ea typeface="Source Sans Pro Light" panose="020B0403030403020204" pitchFamily="34" charset="0"/>
              </a:rPr>
              <a:t>Challenges of Business Verification</a:t>
            </a:r>
          </a:p>
          <a:p>
            <a:pPr marL="0" lvl="1">
              <a:spcBef>
                <a:spcPts val="2400"/>
              </a:spcBef>
              <a:buClr>
                <a:schemeClr val="tx1"/>
              </a:buClr>
            </a:pPr>
            <a:r>
              <a:rPr lang="en-US" sz="2400" dirty="0">
                <a:latin typeface="Source Sans Pro Light" panose="020B0403030403020204" pitchFamily="34" charset="0"/>
                <a:ea typeface="Source Sans Pro Light" panose="020B0403030403020204" pitchFamily="34" charset="0"/>
              </a:rPr>
              <a:t>Sought after identities</a:t>
            </a:r>
          </a:p>
          <a:p>
            <a:pPr marL="0" lvl="1">
              <a:spcBef>
                <a:spcPts val="2400"/>
              </a:spcBef>
              <a:buClr>
                <a:schemeClr val="tx1"/>
              </a:buClr>
            </a:pPr>
            <a:r>
              <a:rPr lang="en-US" sz="2400" dirty="0">
                <a:latin typeface="Source Sans Pro Light" panose="020B0403030403020204" pitchFamily="34" charset="0"/>
                <a:ea typeface="Source Sans Pro Light" panose="020B0403030403020204" pitchFamily="34" charset="0"/>
              </a:rPr>
              <a:t>Published Scams</a:t>
            </a:r>
          </a:p>
        </p:txBody>
      </p:sp>
      <p:sp>
        <p:nvSpPr>
          <p:cNvPr id="7" name="TextBox 6">
            <a:extLst>
              <a:ext uri="{FF2B5EF4-FFF2-40B4-BE49-F238E27FC236}">
                <a16:creationId xmlns:a16="http://schemas.microsoft.com/office/drawing/2014/main" id="{D0ACC960-FF61-BCFD-7674-086C95DDE6DB}"/>
              </a:ext>
            </a:extLst>
          </p:cNvPr>
          <p:cNvSpPr txBox="1"/>
          <p:nvPr/>
        </p:nvSpPr>
        <p:spPr>
          <a:xfrm>
            <a:off x="5434446" y="1527463"/>
            <a:ext cx="737755" cy="509155"/>
          </a:xfrm>
          <a:prstGeom prst="rect">
            <a:avLst/>
          </a:prstGeom>
          <a:noFill/>
        </p:spPr>
        <p:txBody>
          <a:bodyPr wrap="square" lIns="0" tIns="0" rIns="0" bIns="91440" rtlCol="0">
            <a:noAutofit/>
          </a:bodyPr>
          <a:lstStyle/>
          <a:p>
            <a:pPr algn="r"/>
            <a:r>
              <a:rPr lang="en-US" sz="3600" b="1" dirty="0">
                <a:solidFill>
                  <a:schemeClr val="accent1"/>
                </a:solidFill>
                <a:latin typeface="Source Sans Pro" panose="020B0503030403020204" pitchFamily="34" charset="0"/>
                <a:ea typeface="Source Sans Pro" panose="020B0503030403020204" pitchFamily="34" charset="0"/>
              </a:rPr>
              <a:t>01</a:t>
            </a:r>
            <a:endParaRPr lang="en-US" b="1" dirty="0">
              <a:solidFill>
                <a:schemeClr val="accent1"/>
              </a:solidFill>
              <a:latin typeface="Source Sans Pro" panose="020B0503030403020204" pitchFamily="34" charset="0"/>
              <a:ea typeface="Source Sans Pro" panose="020B0503030403020204" pitchFamily="34" charset="0"/>
            </a:endParaRPr>
          </a:p>
        </p:txBody>
      </p:sp>
      <p:sp>
        <p:nvSpPr>
          <p:cNvPr id="8" name="TextBox 7">
            <a:extLst>
              <a:ext uri="{FF2B5EF4-FFF2-40B4-BE49-F238E27FC236}">
                <a16:creationId xmlns:a16="http://schemas.microsoft.com/office/drawing/2014/main" id="{CD39F998-C1D2-FFE9-6F9A-89C22F482BA3}"/>
              </a:ext>
            </a:extLst>
          </p:cNvPr>
          <p:cNvSpPr txBox="1"/>
          <p:nvPr/>
        </p:nvSpPr>
        <p:spPr>
          <a:xfrm>
            <a:off x="5434446" y="2192481"/>
            <a:ext cx="737755" cy="509155"/>
          </a:xfrm>
          <a:prstGeom prst="rect">
            <a:avLst/>
          </a:prstGeom>
          <a:noFill/>
        </p:spPr>
        <p:txBody>
          <a:bodyPr wrap="square" lIns="0" tIns="0" rIns="0" bIns="91440" rtlCol="0">
            <a:noAutofit/>
          </a:bodyPr>
          <a:lstStyle/>
          <a:p>
            <a:pPr algn="r"/>
            <a:r>
              <a:rPr lang="en-US" sz="3600" b="1" dirty="0">
                <a:solidFill>
                  <a:schemeClr val="accent1"/>
                </a:solidFill>
                <a:latin typeface="Source Sans Pro" panose="020B0503030403020204" pitchFamily="34" charset="0"/>
                <a:ea typeface="Source Sans Pro" panose="020B0503030403020204" pitchFamily="34" charset="0"/>
              </a:rPr>
              <a:t>02</a:t>
            </a:r>
            <a:endParaRPr lang="en-US" b="1" dirty="0">
              <a:solidFill>
                <a:schemeClr val="accent1"/>
              </a:solidFill>
              <a:latin typeface="Source Sans Pro" panose="020B0503030403020204" pitchFamily="34" charset="0"/>
              <a:ea typeface="Source Sans Pro" panose="020B0503030403020204" pitchFamily="34" charset="0"/>
            </a:endParaRPr>
          </a:p>
        </p:txBody>
      </p:sp>
      <p:sp>
        <p:nvSpPr>
          <p:cNvPr id="9" name="TextBox 8">
            <a:extLst>
              <a:ext uri="{FF2B5EF4-FFF2-40B4-BE49-F238E27FC236}">
                <a16:creationId xmlns:a16="http://schemas.microsoft.com/office/drawing/2014/main" id="{0D3ED8C9-2505-BC1D-0EA8-1FA5A4947A57}"/>
              </a:ext>
            </a:extLst>
          </p:cNvPr>
          <p:cNvSpPr txBox="1"/>
          <p:nvPr/>
        </p:nvSpPr>
        <p:spPr>
          <a:xfrm>
            <a:off x="585942" y="1773276"/>
            <a:ext cx="2343870" cy="526683"/>
          </a:xfrm>
          <a:prstGeom prst="rect">
            <a:avLst/>
          </a:prstGeom>
          <a:noFill/>
        </p:spPr>
        <p:txBody>
          <a:bodyPr wrap="square" lIns="0" tIns="0" rIns="0" bIns="0" rtlCol="0">
            <a:spAutoFit/>
          </a:bodyPr>
          <a:lstStyle/>
          <a:p>
            <a:pPr>
              <a:lnSpc>
                <a:spcPts val="3645"/>
              </a:lnSpc>
            </a:pPr>
            <a:r>
              <a:rPr lang="en-US" sz="5400" dirty="0">
                <a:solidFill>
                  <a:srgbClr val="002F6C"/>
                </a:solidFill>
                <a:latin typeface="Source Sans Pro Light" panose="020B0403030403020204" pitchFamily="34" charset="0"/>
              </a:rPr>
              <a:t>Agenda</a:t>
            </a:r>
          </a:p>
        </p:txBody>
      </p:sp>
      <p:sp>
        <p:nvSpPr>
          <p:cNvPr id="10" name="TextBox 9">
            <a:extLst>
              <a:ext uri="{FF2B5EF4-FFF2-40B4-BE49-F238E27FC236}">
                <a16:creationId xmlns:a16="http://schemas.microsoft.com/office/drawing/2014/main" id="{415F0992-1EAB-A87F-9294-27078E5F56F2}"/>
              </a:ext>
            </a:extLst>
          </p:cNvPr>
          <p:cNvSpPr txBox="1"/>
          <p:nvPr/>
        </p:nvSpPr>
        <p:spPr>
          <a:xfrm>
            <a:off x="5434446" y="2824418"/>
            <a:ext cx="737755" cy="509155"/>
          </a:xfrm>
          <a:prstGeom prst="rect">
            <a:avLst/>
          </a:prstGeom>
          <a:noFill/>
        </p:spPr>
        <p:txBody>
          <a:bodyPr wrap="square" lIns="0" tIns="0" rIns="0" bIns="91440" rtlCol="0">
            <a:noAutofit/>
          </a:bodyPr>
          <a:lstStyle/>
          <a:p>
            <a:pPr algn="r"/>
            <a:r>
              <a:rPr lang="en-US" sz="3600" b="1" dirty="0">
                <a:solidFill>
                  <a:schemeClr val="accent1"/>
                </a:solidFill>
                <a:latin typeface="Source Sans Pro" panose="020B0503030403020204" pitchFamily="34" charset="0"/>
                <a:ea typeface="Source Sans Pro" panose="020B0503030403020204" pitchFamily="34" charset="0"/>
              </a:rPr>
              <a:t>03</a:t>
            </a:r>
            <a:endParaRPr lang="en-US" b="1" dirty="0">
              <a:solidFill>
                <a:schemeClr val="accent1"/>
              </a:solidFill>
              <a:latin typeface="Source Sans Pro" panose="020B0503030403020204" pitchFamily="34" charset="0"/>
              <a:ea typeface="Source Sans Pro" panose="020B0503030403020204" pitchFamily="34" charset="0"/>
            </a:endParaRPr>
          </a:p>
        </p:txBody>
      </p:sp>
      <p:sp>
        <p:nvSpPr>
          <p:cNvPr id="11" name="TextBox 10">
            <a:extLst>
              <a:ext uri="{FF2B5EF4-FFF2-40B4-BE49-F238E27FC236}">
                <a16:creationId xmlns:a16="http://schemas.microsoft.com/office/drawing/2014/main" id="{8BE66B18-AE18-72F4-6CDE-7858029430D5}"/>
              </a:ext>
            </a:extLst>
          </p:cNvPr>
          <p:cNvSpPr txBox="1"/>
          <p:nvPr/>
        </p:nvSpPr>
        <p:spPr>
          <a:xfrm>
            <a:off x="5434446" y="3489436"/>
            <a:ext cx="737755" cy="509155"/>
          </a:xfrm>
          <a:prstGeom prst="rect">
            <a:avLst/>
          </a:prstGeom>
          <a:noFill/>
        </p:spPr>
        <p:txBody>
          <a:bodyPr wrap="square" lIns="0" tIns="0" rIns="0" bIns="91440" rtlCol="0">
            <a:noAutofit/>
          </a:bodyPr>
          <a:lstStyle/>
          <a:p>
            <a:pPr algn="r"/>
            <a:r>
              <a:rPr lang="en-US" sz="3600" b="1" dirty="0">
                <a:solidFill>
                  <a:schemeClr val="accent1"/>
                </a:solidFill>
                <a:latin typeface="Source Sans Pro" panose="020B0503030403020204" pitchFamily="34" charset="0"/>
                <a:ea typeface="Source Sans Pro" panose="020B0503030403020204" pitchFamily="34" charset="0"/>
              </a:rPr>
              <a:t>04</a:t>
            </a:r>
            <a:endParaRPr lang="en-US" b="1" dirty="0">
              <a:solidFill>
                <a:schemeClr val="accent1"/>
              </a:solidFill>
              <a:latin typeface="Source Sans Pro" panose="020B0503030403020204" pitchFamily="34" charset="0"/>
              <a:ea typeface="Source Sans Pro" panose="020B0503030403020204" pitchFamily="34" charset="0"/>
            </a:endParaRPr>
          </a:p>
        </p:txBody>
      </p:sp>
      <p:sp>
        <p:nvSpPr>
          <p:cNvPr id="12" name="TextBox 11">
            <a:extLst>
              <a:ext uri="{FF2B5EF4-FFF2-40B4-BE49-F238E27FC236}">
                <a16:creationId xmlns:a16="http://schemas.microsoft.com/office/drawing/2014/main" id="{0B377117-5861-566B-B226-FB1F310F9F40}"/>
              </a:ext>
            </a:extLst>
          </p:cNvPr>
          <p:cNvSpPr txBox="1"/>
          <p:nvPr/>
        </p:nvSpPr>
        <p:spPr>
          <a:xfrm>
            <a:off x="5434446" y="4151909"/>
            <a:ext cx="737755" cy="509155"/>
          </a:xfrm>
          <a:prstGeom prst="rect">
            <a:avLst/>
          </a:prstGeom>
          <a:noFill/>
        </p:spPr>
        <p:txBody>
          <a:bodyPr wrap="square" lIns="0" tIns="0" rIns="0" bIns="91440" rtlCol="0">
            <a:noAutofit/>
          </a:bodyPr>
          <a:lstStyle/>
          <a:p>
            <a:pPr algn="r"/>
            <a:r>
              <a:rPr lang="en-US" sz="3600" b="1" dirty="0">
                <a:solidFill>
                  <a:schemeClr val="accent1"/>
                </a:solidFill>
                <a:latin typeface="Source Sans Pro" panose="020B0503030403020204" pitchFamily="34" charset="0"/>
                <a:ea typeface="Source Sans Pro" panose="020B0503030403020204" pitchFamily="34" charset="0"/>
              </a:rPr>
              <a:t>05</a:t>
            </a:r>
            <a:endParaRPr lang="en-US" b="1" dirty="0">
              <a:solidFill>
                <a:schemeClr val="accent1"/>
              </a:solidFill>
              <a:latin typeface="Source Sans Pro" panose="020B0503030403020204" pitchFamily="34" charset="0"/>
              <a:ea typeface="Source Sans Pro" panose="020B0503030403020204" pitchFamily="34" charset="0"/>
            </a:endParaRPr>
          </a:p>
        </p:txBody>
      </p:sp>
      <p:sp>
        <p:nvSpPr>
          <p:cNvPr id="13" name="TextBox 12">
            <a:extLst>
              <a:ext uri="{FF2B5EF4-FFF2-40B4-BE49-F238E27FC236}">
                <a16:creationId xmlns:a16="http://schemas.microsoft.com/office/drawing/2014/main" id="{D06A26E3-27D0-4E41-5613-E57AE1D4014D}"/>
              </a:ext>
            </a:extLst>
          </p:cNvPr>
          <p:cNvSpPr txBox="1"/>
          <p:nvPr/>
        </p:nvSpPr>
        <p:spPr>
          <a:xfrm>
            <a:off x="5434446" y="4823714"/>
            <a:ext cx="737755" cy="509155"/>
          </a:xfrm>
          <a:prstGeom prst="rect">
            <a:avLst/>
          </a:prstGeom>
          <a:noFill/>
        </p:spPr>
        <p:txBody>
          <a:bodyPr wrap="square" lIns="0" tIns="0" rIns="0" bIns="91440" rtlCol="0">
            <a:noAutofit/>
          </a:bodyPr>
          <a:lstStyle/>
          <a:p>
            <a:pPr algn="r"/>
            <a:endParaRPr lang="en-US" b="1" dirty="0">
              <a:solidFill>
                <a:schemeClr val="accent1"/>
              </a:solidFill>
              <a:latin typeface="Source Sans Pro" panose="020B0503030403020204" pitchFamily="34" charset="0"/>
              <a:ea typeface="Source Sans Pro" panose="020B0503030403020204" pitchFamily="34" charset="0"/>
            </a:endParaRPr>
          </a:p>
        </p:txBody>
      </p:sp>
      <p:cxnSp>
        <p:nvCxnSpPr>
          <p:cNvPr id="15" name="Straight Connector 14">
            <a:extLst>
              <a:ext uri="{FF2B5EF4-FFF2-40B4-BE49-F238E27FC236}">
                <a16:creationId xmlns:a16="http://schemas.microsoft.com/office/drawing/2014/main" id="{92D45F30-A678-74AE-E616-652026E2DFD5}"/>
              </a:ext>
            </a:extLst>
          </p:cNvPr>
          <p:cNvCxnSpPr>
            <a:cxnSpLocks/>
          </p:cNvCxnSpPr>
          <p:nvPr/>
        </p:nvCxnSpPr>
        <p:spPr>
          <a:xfrm>
            <a:off x="5002306" y="1748805"/>
            <a:ext cx="0" cy="358406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9414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EC3E3DF7-F0E6-B91A-6FB0-F1BB227D175A}"/>
              </a:ext>
            </a:extLst>
          </p:cNvPr>
          <p:cNvSpPr/>
          <p:nvPr/>
        </p:nvSpPr>
        <p:spPr>
          <a:xfrm>
            <a:off x="0" y="1967954"/>
            <a:ext cx="12192000" cy="3913386"/>
          </a:xfrm>
          <a:prstGeom prst="roundRect">
            <a:avLst>
              <a:gd name="adj" fmla="val 0"/>
            </a:avLst>
          </a:prstGeom>
          <a:gradFill>
            <a:gsLst>
              <a:gs pos="0">
                <a:srgbClr val="002F6C"/>
              </a:gs>
              <a:gs pos="50000">
                <a:schemeClr val="accent2">
                  <a:lumMod val="50000"/>
                </a:schemeClr>
              </a:gs>
              <a:gs pos="100000">
                <a:schemeClr val="accent4"/>
              </a:gs>
              <a:gs pos="100000">
                <a:srgbClr val="C0D0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Ins="182880" bIns="0" rtlCol="0" anchor="ctr"/>
          <a:lstStyle/>
          <a:p>
            <a:pPr>
              <a:spcAft>
                <a:spcPts val="600"/>
              </a:spcAft>
            </a:pPr>
            <a:endParaRPr lang="en-US" sz="1200" dirty="0">
              <a:solidFill>
                <a:schemeClr val="bg1"/>
              </a:solidFill>
            </a:endParaRPr>
          </a:p>
        </p:txBody>
      </p:sp>
      <p:pic>
        <p:nvPicPr>
          <p:cNvPr id="18" name="Graphic 17">
            <a:extLst>
              <a:ext uri="{FF2B5EF4-FFF2-40B4-BE49-F238E27FC236}">
                <a16:creationId xmlns:a16="http://schemas.microsoft.com/office/drawing/2014/main" id="{A9A2DAA7-A5EE-5E41-5449-CAC4EAA132CA}"/>
              </a:ext>
            </a:extLst>
          </p:cNvPr>
          <p:cNvPicPr>
            <a:picLocks noChangeAspect="1"/>
          </p:cNvPicPr>
          <p:nvPr/>
        </p:nvPicPr>
        <p:blipFill rotWithShape="1">
          <a:blip r:embed="rId2" cstate="print">
            <a:alphaModFix amt="33000"/>
            <a:extLst>
              <a:ext uri="{28A0092B-C50C-407E-A947-70E740481C1C}">
                <a14:useLocalDpi xmlns:a14="http://schemas.microsoft.com/office/drawing/2010/main"/>
              </a:ext>
              <a:ext uri="{96DAC541-7B7A-43D3-8B79-37D633B846F1}">
                <asvg:svgBlip xmlns:asvg="http://schemas.microsoft.com/office/drawing/2016/SVG/main" r:embed="rId3"/>
              </a:ext>
            </a:extLst>
          </a:blip>
          <a:srcRect b="43195"/>
          <a:stretch/>
        </p:blipFill>
        <p:spPr>
          <a:xfrm>
            <a:off x="-257027" y="1967954"/>
            <a:ext cx="12260424" cy="3917591"/>
          </a:xfrm>
          <a:prstGeom prst="rect">
            <a:avLst/>
          </a:prstGeom>
        </p:spPr>
      </p:pic>
      <p:sp>
        <p:nvSpPr>
          <p:cNvPr id="2" name="Title 1">
            <a:extLst>
              <a:ext uri="{FF2B5EF4-FFF2-40B4-BE49-F238E27FC236}">
                <a16:creationId xmlns:a16="http://schemas.microsoft.com/office/drawing/2014/main" id="{39B81882-184D-2C3A-C193-D19AC7C1FD4F}"/>
              </a:ext>
            </a:extLst>
          </p:cNvPr>
          <p:cNvSpPr>
            <a:spLocks noGrp="1"/>
          </p:cNvSpPr>
          <p:nvPr>
            <p:ph type="title"/>
          </p:nvPr>
        </p:nvSpPr>
        <p:spPr/>
        <p:txBody>
          <a:bodyPr/>
          <a:lstStyle/>
          <a:p>
            <a:r>
              <a:rPr lang="en-US" sz="3200" dirty="0">
                <a:solidFill>
                  <a:srgbClr val="002F6C"/>
                </a:solidFill>
                <a:latin typeface="Source Sans Pro Light" panose="020B0403030403020204" pitchFamily="34" charset="0"/>
              </a:rPr>
              <a:t>Issues with Business Identity Theft and Fraud</a:t>
            </a:r>
            <a:endParaRPr lang="en-US" dirty="0"/>
          </a:p>
        </p:txBody>
      </p:sp>
      <p:sp>
        <p:nvSpPr>
          <p:cNvPr id="4" name="Slide Number Placeholder 3">
            <a:extLst>
              <a:ext uri="{FF2B5EF4-FFF2-40B4-BE49-F238E27FC236}">
                <a16:creationId xmlns:a16="http://schemas.microsoft.com/office/drawing/2014/main" id="{581832B4-A457-8ABF-9673-8283D9C28E27}"/>
              </a:ext>
            </a:extLst>
          </p:cNvPr>
          <p:cNvSpPr>
            <a:spLocks noGrp="1"/>
          </p:cNvSpPr>
          <p:nvPr>
            <p:ph type="sldNum" sz="quarter" idx="12"/>
          </p:nvPr>
        </p:nvSpPr>
        <p:spPr/>
        <p:txBody>
          <a:bodyPr/>
          <a:lstStyle/>
          <a:p>
            <a:fld id="{6FE306A7-A228-4E07-8D4E-C1DA2C3F3993}" type="slidenum">
              <a:rPr lang="en-US" smtClean="0"/>
              <a:pPr/>
              <a:t>3</a:t>
            </a:fld>
            <a:endParaRPr lang="en-US" dirty="0"/>
          </a:p>
        </p:txBody>
      </p:sp>
      <p:sp>
        <p:nvSpPr>
          <p:cNvPr id="5" name="Footer Placeholder 4">
            <a:extLst>
              <a:ext uri="{FF2B5EF4-FFF2-40B4-BE49-F238E27FC236}">
                <a16:creationId xmlns:a16="http://schemas.microsoft.com/office/drawing/2014/main" id="{D0FBB875-B8E9-2190-AACF-11A06BBDD47E}"/>
              </a:ext>
            </a:extLst>
          </p:cNvPr>
          <p:cNvSpPr>
            <a:spLocks noGrp="1"/>
          </p:cNvSpPr>
          <p:nvPr>
            <p:ph type="ftr" sz="quarter" idx="3"/>
          </p:nvPr>
        </p:nvSpPr>
        <p:spPr/>
        <p:txBody>
          <a:bodyPr/>
          <a:lstStyle/>
          <a:p>
            <a:r>
              <a:rPr lang="en-US"/>
              <a:t>© 2022 LexisNexis. All rights reserved.</a:t>
            </a:r>
            <a:endParaRPr lang="en-US" dirty="0"/>
          </a:p>
        </p:txBody>
      </p:sp>
      <p:sp>
        <p:nvSpPr>
          <p:cNvPr id="11" name="TextBox 10">
            <a:extLst>
              <a:ext uri="{FF2B5EF4-FFF2-40B4-BE49-F238E27FC236}">
                <a16:creationId xmlns:a16="http://schemas.microsoft.com/office/drawing/2014/main" id="{A9DBABE4-0A30-A0DA-E2A6-07323C17B782}"/>
              </a:ext>
            </a:extLst>
          </p:cNvPr>
          <p:cNvSpPr txBox="1"/>
          <p:nvPr/>
        </p:nvSpPr>
        <p:spPr>
          <a:xfrm>
            <a:off x="5025133" y="2629516"/>
            <a:ext cx="2141734" cy="738664"/>
          </a:xfrm>
          <a:prstGeom prst="rect">
            <a:avLst/>
          </a:prstGeom>
          <a:noFill/>
        </p:spPr>
        <p:txBody>
          <a:bodyPr wrap="square" lIns="0" tIns="0" rIns="0" bIns="0" rtlCol="0">
            <a:spAutoFit/>
          </a:bodyPr>
          <a:lstStyle/>
          <a:p>
            <a:r>
              <a:rPr lang="en-US" sz="2400" dirty="0">
                <a:solidFill>
                  <a:schemeClr val="bg1"/>
                </a:solidFill>
                <a:latin typeface="Source Sans Pro Light" panose="020B0403030403020204" pitchFamily="34" charset="0"/>
                <a:ea typeface="Source Sans Pro Light" panose="020B0403030403020204" pitchFamily="34" charset="0"/>
              </a:rPr>
              <a:t>Challenging to vet a business</a:t>
            </a:r>
          </a:p>
        </p:txBody>
      </p:sp>
      <p:sp>
        <p:nvSpPr>
          <p:cNvPr id="12" name="TextBox 11">
            <a:extLst>
              <a:ext uri="{FF2B5EF4-FFF2-40B4-BE49-F238E27FC236}">
                <a16:creationId xmlns:a16="http://schemas.microsoft.com/office/drawing/2014/main" id="{CDAD3E82-DE18-CC9E-E745-2CF7CB57CC57}"/>
              </a:ext>
            </a:extLst>
          </p:cNvPr>
          <p:cNvSpPr txBox="1"/>
          <p:nvPr/>
        </p:nvSpPr>
        <p:spPr>
          <a:xfrm>
            <a:off x="8814311" y="2629516"/>
            <a:ext cx="3141806" cy="1107996"/>
          </a:xfrm>
          <a:prstGeom prst="rect">
            <a:avLst/>
          </a:prstGeom>
          <a:noFill/>
        </p:spPr>
        <p:txBody>
          <a:bodyPr wrap="square" lIns="0" tIns="0" rIns="0" bIns="0" rtlCol="0">
            <a:spAutoFit/>
          </a:bodyPr>
          <a:lstStyle/>
          <a:p>
            <a:r>
              <a:rPr lang="en-US" sz="2400" dirty="0">
                <a:solidFill>
                  <a:schemeClr val="bg1"/>
                </a:solidFill>
                <a:latin typeface="Source Sans Pro Light" panose="020B0403030403020204" pitchFamily="34" charset="0"/>
                <a:ea typeface="Source Sans Pro Light" panose="020B0403030403020204" pitchFamily="34" charset="0"/>
              </a:rPr>
              <a:t>Goes unreported</a:t>
            </a:r>
          </a:p>
          <a:p>
            <a:endParaRPr lang="en-US" sz="2400" dirty="0">
              <a:solidFill>
                <a:schemeClr val="bg1"/>
              </a:solidFill>
              <a:latin typeface="Source Sans Pro Light" panose="020B0403030403020204" pitchFamily="34" charset="0"/>
              <a:ea typeface="Source Sans Pro Light" panose="020B0403030403020204" pitchFamily="34" charset="0"/>
            </a:endParaRPr>
          </a:p>
          <a:p>
            <a:r>
              <a:rPr lang="en-US" sz="2400" dirty="0">
                <a:solidFill>
                  <a:schemeClr val="bg1"/>
                </a:solidFill>
                <a:latin typeface="Source Sans Pro Light" panose="020B0403030403020204" pitchFamily="34" charset="0"/>
                <a:ea typeface="Source Sans Pro Light" panose="020B0403030403020204" pitchFamily="34" charset="0"/>
              </a:rPr>
              <a:t>Goes unprosecuted</a:t>
            </a:r>
          </a:p>
        </p:txBody>
      </p:sp>
      <p:sp>
        <p:nvSpPr>
          <p:cNvPr id="13" name="TextBox 12">
            <a:extLst>
              <a:ext uri="{FF2B5EF4-FFF2-40B4-BE49-F238E27FC236}">
                <a16:creationId xmlns:a16="http://schemas.microsoft.com/office/drawing/2014/main" id="{EB011B70-F003-91E7-5079-898022760B74}"/>
              </a:ext>
            </a:extLst>
          </p:cNvPr>
          <p:cNvSpPr txBox="1"/>
          <p:nvPr/>
        </p:nvSpPr>
        <p:spPr>
          <a:xfrm>
            <a:off x="760731" y="2629516"/>
            <a:ext cx="2496819" cy="2585323"/>
          </a:xfrm>
          <a:prstGeom prst="rect">
            <a:avLst/>
          </a:prstGeom>
          <a:noFill/>
        </p:spPr>
        <p:txBody>
          <a:bodyPr wrap="square" lIns="0" tIns="0" rIns="0" bIns="0" rtlCol="0">
            <a:spAutoFit/>
          </a:bodyPr>
          <a:lstStyle/>
          <a:p>
            <a:r>
              <a:rPr lang="en-US" sz="2400" dirty="0">
                <a:solidFill>
                  <a:schemeClr val="bg1"/>
                </a:solidFill>
                <a:latin typeface="Source Sans Pro Light" panose="020B0403030403020204" pitchFamily="34" charset="0"/>
                <a:ea typeface="Source Sans Pro Light" panose="020B0403030403020204" pitchFamily="34" charset="0"/>
              </a:rPr>
              <a:t>Easy to do</a:t>
            </a:r>
          </a:p>
          <a:p>
            <a:pPr marL="173736" lvl="2" indent="-173736">
              <a:spcBef>
                <a:spcPts val="2400"/>
              </a:spcBef>
              <a:buClr>
                <a:schemeClr val="bg1"/>
              </a:buClr>
              <a:buFont typeface="Arial"/>
              <a:buChar char="•"/>
            </a:pPr>
            <a:r>
              <a:rPr lang="en-US" sz="1600" dirty="0">
                <a:solidFill>
                  <a:schemeClr val="bg1"/>
                </a:solidFill>
              </a:rPr>
              <a:t>Create a business</a:t>
            </a:r>
          </a:p>
          <a:p>
            <a:pPr marL="173736" lvl="2" indent="-173736">
              <a:spcBef>
                <a:spcPts val="2400"/>
              </a:spcBef>
              <a:buClr>
                <a:schemeClr val="bg1"/>
              </a:buClr>
              <a:buFont typeface="Arial"/>
              <a:buChar char="•"/>
            </a:pPr>
            <a:r>
              <a:rPr lang="en-US" sz="1600" dirty="0">
                <a:solidFill>
                  <a:schemeClr val="bg1"/>
                </a:solidFill>
              </a:rPr>
              <a:t>Impersonate a business</a:t>
            </a:r>
          </a:p>
          <a:p>
            <a:pPr marL="173736" lvl="2" indent="-173736">
              <a:spcBef>
                <a:spcPts val="2400"/>
              </a:spcBef>
              <a:buClr>
                <a:schemeClr val="bg1"/>
              </a:buClr>
              <a:buFont typeface="Arial"/>
              <a:buChar char="•"/>
            </a:pPr>
            <a:r>
              <a:rPr lang="en-US" sz="1600" dirty="0">
                <a:solidFill>
                  <a:schemeClr val="bg1"/>
                </a:solidFill>
              </a:rPr>
              <a:t>Shell Company</a:t>
            </a:r>
          </a:p>
          <a:p>
            <a:pPr marL="173736" lvl="2" indent="-173736">
              <a:spcBef>
                <a:spcPts val="2400"/>
              </a:spcBef>
              <a:buClr>
                <a:schemeClr val="bg1"/>
              </a:buClr>
              <a:buFont typeface="Arial"/>
              <a:buChar char="•"/>
            </a:pPr>
            <a:r>
              <a:rPr lang="en-US" sz="1600" dirty="0">
                <a:solidFill>
                  <a:schemeClr val="bg1"/>
                </a:solidFill>
              </a:rPr>
              <a:t>Shelf Company</a:t>
            </a:r>
          </a:p>
        </p:txBody>
      </p:sp>
      <p:grpSp>
        <p:nvGrpSpPr>
          <p:cNvPr id="25" name="Group 24">
            <a:extLst>
              <a:ext uri="{FF2B5EF4-FFF2-40B4-BE49-F238E27FC236}">
                <a16:creationId xmlns:a16="http://schemas.microsoft.com/office/drawing/2014/main" id="{48B9E2BA-318C-E338-FC6D-8BAABB4E7EAB}"/>
              </a:ext>
            </a:extLst>
          </p:cNvPr>
          <p:cNvGrpSpPr/>
          <p:nvPr/>
        </p:nvGrpSpPr>
        <p:grpSpPr>
          <a:xfrm>
            <a:off x="1054567" y="1553335"/>
            <a:ext cx="829457" cy="829457"/>
            <a:chOff x="573931" y="1553335"/>
            <a:chExt cx="829457" cy="829457"/>
          </a:xfrm>
        </p:grpSpPr>
        <p:sp>
          <p:nvSpPr>
            <p:cNvPr id="14" name="Oval 13">
              <a:extLst>
                <a:ext uri="{FF2B5EF4-FFF2-40B4-BE49-F238E27FC236}">
                  <a16:creationId xmlns:a16="http://schemas.microsoft.com/office/drawing/2014/main" id="{ECC6A5F4-483D-5758-9C8A-2AB278BF6617}"/>
                </a:ext>
              </a:extLst>
            </p:cNvPr>
            <p:cNvSpPr>
              <a:spLocks noChangeAspect="1"/>
            </p:cNvSpPr>
            <p:nvPr/>
          </p:nvSpPr>
          <p:spPr>
            <a:xfrm>
              <a:off x="573931" y="1553335"/>
              <a:ext cx="829457" cy="829457"/>
            </a:xfrm>
            <a:prstGeom prst="ellipse">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pic>
          <p:nvPicPr>
            <p:cNvPr id="17" name="Graphic 16">
              <a:extLst>
                <a:ext uri="{FF2B5EF4-FFF2-40B4-BE49-F238E27FC236}">
                  <a16:creationId xmlns:a16="http://schemas.microsoft.com/office/drawing/2014/main" id="{29DC3D0E-4CDD-1128-5728-DA8EA5678EE9}"/>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618118" y="1600041"/>
              <a:ext cx="741081" cy="691973"/>
            </a:xfrm>
            <a:prstGeom prst="rect">
              <a:avLst/>
            </a:prstGeom>
          </p:spPr>
        </p:pic>
      </p:grpSp>
      <p:grpSp>
        <p:nvGrpSpPr>
          <p:cNvPr id="26" name="Group 25">
            <a:extLst>
              <a:ext uri="{FF2B5EF4-FFF2-40B4-BE49-F238E27FC236}">
                <a16:creationId xmlns:a16="http://schemas.microsoft.com/office/drawing/2014/main" id="{74C8764B-0D39-967B-DBC3-F53325612435}"/>
              </a:ext>
            </a:extLst>
          </p:cNvPr>
          <p:cNvGrpSpPr/>
          <p:nvPr/>
        </p:nvGrpSpPr>
        <p:grpSpPr>
          <a:xfrm>
            <a:off x="5458457" y="1553335"/>
            <a:ext cx="829457" cy="829457"/>
            <a:chOff x="4836665" y="1553335"/>
            <a:chExt cx="829457" cy="829457"/>
          </a:xfrm>
        </p:grpSpPr>
        <p:sp>
          <p:nvSpPr>
            <p:cNvPr id="15" name="Oval 14">
              <a:extLst>
                <a:ext uri="{FF2B5EF4-FFF2-40B4-BE49-F238E27FC236}">
                  <a16:creationId xmlns:a16="http://schemas.microsoft.com/office/drawing/2014/main" id="{11A327BB-3360-64BD-C5CE-8DCB5DB89A02}"/>
                </a:ext>
              </a:extLst>
            </p:cNvPr>
            <p:cNvSpPr>
              <a:spLocks noChangeAspect="1"/>
            </p:cNvSpPr>
            <p:nvPr/>
          </p:nvSpPr>
          <p:spPr>
            <a:xfrm>
              <a:off x="4836665" y="1553335"/>
              <a:ext cx="829457" cy="829457"/>
            </a:xfrm>
            <a:prstGeom prst="ellipse">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pic>
          <p:nvPicPr>
            <p:cNvPr id="23" name="Graphic 22">
              <a:extLst>
                <a:ext uri="{FF2B5EF4-FFF2-40B4-BE49-F238E27FC236}">
                  <a16:creationId xmlns:a16="http://schemas.microsoft.com/office/drawing/2014/main" id="{C6D467A6-902F-5C03-9967-9CF6CFD5D7A2}"/>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940077" y="1600041"/>
              <a:ext cx="658491" cy="614856"/>
            </a:xfrm>
            <a:prstGeom prst="rect">
              <a:avLst/>
            </a:prstGeom>
          </p:spPr>
        </p:pic>
      </p:grpSp>
      <p:grpSp>
        <p:nvGrpSpPr>
          <p:cNvPr id="27" name="Group 26">
            <a:extLst>
              <a:ext uri="{FF2B5EF4-FFF2-40B4-BE49-F238E27FC236}">
                <a16:creationId xmlns:a16="http://schemas.microsoft.com/office/drawing/2014/main" id="{9F756BCD-90F3-7DED-2EE7-4C2385D8A500}"/>
              </a:ext>
            </a:extLst>
          </p:cNvPr>
          <p:cNvGrpSpPr/>
          <p:nvPr/>
        </p:nvGrpSpPr>
        <p:grpSpPr>
          <a:xfrm>
            <a:off x="9350503" y="1553335"/>
            <a:ext cx="829457" cy="829457"/>
            <a:chOff x="8637271" y="1553335"/>
            <a:chExt cx="829457" cy="829457"/>
          </a:xfrm>
        </p:grpSpPr>
        <p:sp>
          <p:nvSpPr>
            <p:cNvPr id="16" name="Oval 15">
              <a:extLst>
                <a:ext uri="{FF2B5EF4-FFF2-40B4-BE49-F238E27FC236}">
                  <a16:creationId xmlns:a16="http://schemas.microsoft.com/office/drawing/2014/main" id="{89C65A43-DF45-A29B-570A-3AEA94B21379}"/>
                </a:ext>
              </a:extLst>
            </p:cNvPr>
            <p:cNvSpPr>
              <a:spLocks noChangeAspect="1"/>
            </p:cNvSpPr>
            <p:nvPr/>
          </p:nvSpPr>
          <p:spPr>
            <a:xfrm>
              <a:off x="8637271" y="1553335"/>
              <a:ext cx="829457" cy="829457"/>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pic>
          <p:nvPicPr>
            <p:cNvPr id="24" name="Graphic 23">
              <a:extLst>
                <a:ext uri="{FF2B5EF4-FFF2-40B4-BE49-F238E27FC236}">
                  <a16:creationId xmlns:a16="http://schemas.microsoft.com/office/drawing/2014/main" id="{64C73FDA-AC7C-74C8-CEE9-3C83A7BF8C1C}"/>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8823276" y="1729067"/>
              <a:ext cx="512523" cy="485830"/>
            </a:xfrm>
            <a:prstGeom prst="rect">
              <a:avLst/>
            </a:prstGeom>
          </p:spPr>
        </p:pic>
      </p:grpSp>
    </p:spTree>
    <p:extLst>
      <p:ext uri="{BB962C8B-B14F-4D97-AF65-F5344CB8AC3E}">
        <p14:creationId xmlns:p14="http://schemas.microsoft.com/office/powerpoint/2010/main" val="172941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BC271-5F9D-D045-D4C7-9BFA21F9C9E0}"/>
              </a:ext>
            </a:extLst>
          </p:cNvPr>
          <p:cNvSpPr>
            <a:spLocks noGrp="1"/>
          </p:cNvSpPr>
          <p:nvPr>
            <p:ph type="title"/>
          </p:nvPr>
        </p:nvSpPr>
        <p:spPr>
          <a:xfrm>
            <a:off x="336549" y="292609"/>
            <a:ext cx="11513969" cy="393192"/>
          </a:xfrm>
        </p:spPr>
        <p:txBody>
          <a:bodyPr/>
          <a:lstStyle/>
          <a:p>
            <a:r>
              <a:rPr lang="en-US" dirty="0"/>
              <a:t>What Distinguishes Business Identity</a:t>
            </a:r>
          </a:p>
        </p:txBody>
      </p:sp>
      <p:sp>
        <p:nvSpPr>
          <p:cNvPr id="4" name="Slide Number Placeholder 3">
            <a:extLst>
              <a:ext uri="{FF2B5EF4-FFF2-40B4-BE49-F238E27FC236}">
                <a16:creationId xmlns:a16="http://schemas.microsoft.com/office/drawing/2014/main" id="{384C3A93-76CF-A855-BCDD-2AE1C19BA781}"/>
              </a:ext>
            </a:extLst>
          </p:cNvPr>
          <p:cNvSpPr>
            <a:spLocks noGrp="1"/>
          </p:cNvSpPr>
          <p:nvPr>
            <p:ph type="sldNum" sz="quarter" idx="12"/>
          </p:nvPr>
        </p:nvSpPr>
        <p:spPr/>
        <p:txBody>
          <a:bodyPr/>
          <a:lstStyle/>
          <a:p>
            <a:fld id="{6FE306A7-A228-4E07-8D4E-C1DA2C3F3993}" type="slidenum">
              <a:rPr lang="en-US" smtClean="0"/>
              <a:pPr/>
              <a:t>4</a:t>
            </a:fld>
            <a:endParaRPr lang="en-US" dirty="0"/>
          </a:p>
        </p:txBody>
      </p:sp>
      <p:sp>
        <p:nvSpPr>
          <p:cNvPr id="5" name="Footer Placeholder 4">
            <a:extLst>
              <a:ext uri="{FF2B5EF4-FFF2-40B4-BE49-F238E27FC236}">
                <a16:creationId xmlns:a16="http://schemas.microsoft.com/office/drawing/2014/main" id="{5CCB722B-913D-42CB-15B6-CB3DF7480B9B}"/>
              </a:ext>
            </a:extLst>
          </p:cNvPr>
          <p:cNvSpPr>
            <a:spLocks noGrp="1"/>
          </p:cNvSpPr>
          <p:nvPr>
            <p:ph type="ftr" sz="quarter" idx="3"/>
          </p:nvPr>
        </p:nvSpPr>
        <p:spPr/>
        <p:txBody>
          <a:bodyPr/>
          <a:lstStyle/>
          <a:p>
            <a:r>
              <a:rPr lang="en-US"/>
              <a:t>© 2022 LexisNexis. All rights reserved.</a:t>
            </a:r>
            <a:endParaRPr lang="en-US" dirty="0"/>
          </a:p>
        </p:txBody>
      </p:sp>
      <p:sp>
        <p:nvSpPr>
          <p:cNvPr id="6" name="Rectangle 5">
            <a:extLst>
              <a:ext uri="{FF2B5EF4-FFF2-40B4-BE49-F238E27FC236}">
                <a16:creationId xmlns:a16="http://schemas.microsoft.com/office/drawing/2014/main" id="{4C255AB3-5F4A-15E0-F2BA-BF4B873B2F78}"/>
              </a:ext>
            </a:extLst>
          </p:cNvPr>
          <p:cNvSpPr/>
          <p:nvPr/>
        </p:nvSpPr>
        <p:spPr>
          <a:xfrm>
            <a:off x="383299" y="804625"/>
            <a:ext cx="7771210" cy="362250"/>
          </a:xfrm>
          <a:prstGeom prst="rect">
            <a:avLst/>
          </a:prstGeom>
        </p:spPr>
        <p:txBody>
          <a:bodyPr wrap="square" lIns="0" tIns="0" rIns="0" bIns="0">
            <a:noAutofit/>
          </a:bodyPr>
          <a:lstStyle/>
          <a:p>
            <a:pPr>
              <a:lnSpc>
                <a:spcPct val="80000"/>
              </a:lnSpc>
            </a:pPr>
            <a:r>
              <a:rPr lang="en-US" sz="2400" dirty="0">
                <a:solidFill>
                  <a:schemeClr val="accent1"/>
                </a:solidFill>
                <a:latin typeface="Source Sans Pro Light" panose="020B0403030403020204" pitchFamily="34" charset="0"/>
                <a:ea typeface="Source Sans Pro Light" panose="020B0403030403020204" pitchFamily="34" charset="0"/>
              </a:rPr>
              <a:t>What Can I Use to Connect the Dots?</a:t>
            </a:r>
          </a:p>
        </p:txBody>
      </p:sp>
      <p:grpSp>
        <p:nvGrpSpPr>
          <p:cNvPr id="7" name="Group 6">
            <a:extLst>
              <a:ext uri="{FF2B5EF4-FFF2-40B4-BE49-F238E27FC236}">
                <a16:creationId xmlns:a16="http://schemas.microsoft.com/office/drawing/2014/main" id="{44236338-0338-1E29-D034-575974E9C565}"/>
              </a:ext>
            </a:extLst>
          </p:cNvPr>
          <p:cNvGrpSpPr/>
          <p:nvPr/>
        </p:nvGrpSpPr>
        <p:grpSpPr>
          <a:xfrm>
            <a:off x="3382080" y="5714008"/>
            <a:ext cx="6014499" cy="479685"/>
            <a:chOff x="1161011" y="5314349"/>
            <a:chExt cx="5876144" cy="479685"/>
          </a:xfrm>
        </p:grpSpPr>
        <p:sp>
          <p:nvSpPr>
            <p:cNvPr id="8" name="Rectangle 7">
              <a:extLst>
                <a:ext uri="{FF2B5EF4-FFF2-40B4-BE49-F238E27FC236}">
                  <a16:creationId xmlns:a16="http://schemas.microsoft.com/office/drawing/2014/main" id="{59F38E90-3B8C-52BA-FECB-3F520307A667}"/>
                </a:ext>
              </a:extLst>
            </p:cNvPr>
            <p:cNvSpPr/>
            <p:nvPr/>
          </p:nvSpPr>
          <p:spPr>
            <a:xfrm>
              <a:off x="1161011" y="5314349"/>
              <a:ext cx="5876144" cy="47968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lumMod val="65000"/>
                    <a:lumOff val="35000"/>
                  </a:schemeClr>
                </a:solidFill>
              </a:endParaRPr>
            </a:p>
          </p:txBody>
        </p:sp>
        <p:sp>
          <p:nvSpPr>
            <p:cNvPr id="9" name="TextBox 8">
              <a:extLst>
                <a:ext uri="{FF2B5EF4-FFF2-40B4-BE49-F238E27FC236}">
                  <a16:creationId xmlns:a16="http://schemas.microsoft.com/office/drawing/2014/main" id="{C988296E-7727-C9EE-6514-0DBC3EA7CF36}"/>
                </a:ext>
              </a:extLst>
            </p:cNvPr>
            <p:cNvSpPr txBox="1"/>
            <p:nvPr/>
          </p:nvSpPr>
          <p:spPr>
            <a:xfrm>
              <a:off x="1345440" y="5375201"/>
              <a:ext cx="4980851" cy="369332"/>
            </a:xfrm>
            <a:prstGeom prst="rect">
              <a:avLst/>
            </a:prstGeom>
            <a:noFill/>
          </p:spPr>
          <p:txBody>
            <a:bodyPr wrap="none" rtlCol="0">
              <a:spAutoFit/>
            </a:bodyPr>
            <a:lstStyle/>
            <a:p>
              <a:r>
                <a:rPr lang="en-US" dirty="0">
                  <a:solidFill>
                    <a:schemeClr val="bg1"/>
                  </a:solidFill>
                  <a:ea typeface="Eurostile" charset="0"/>
                  <a:cs typeface="Eurostile" charset="0"/>
                </a:rPr>
                <a:t>Do I have what I need to connect with businesses?</a:t>
              </a:r>
            </a:p>
          </p:txBody>
        </p:sp>
      </p:grpSp>
      <p:grpSp>
        <p:nvGrpSpPr>
          <p:cNvPr id="10" name="Group 9">
            <a:extLst>
              <a:ext uri="{FF2B5EF4-FFF2-40B4-BE49-F238E27FC236}">
                <a16:creationId xmlns:a16="http://schemas.microsoft.com/office/drawing/2014/main" id="{976371AE-3606-8562-2D31-32A485976425}"/>
              </a:ext>
            </a:extLst>
          </p:cNvPr>
          <p:cNvGrpSpPr/>
          <p:nvPr/>
        </p:nvGrpSpPr>
        <p:grpSpPr>
          <a:xfrm>
            <a:off x="1839697" y="1322481"/>
            <a:ext cx="1921345" cy="1361122"/>
            <a:chOff x="1308173" y="1430468"/>
            <a:chExt cx="1921345" cy="1361122"/>
          </a:xfrm>
        </p:grpSpPr>
        <p:grpSp>
          <p:nvGrpSpPr>
            <p:cNvPr id="11" name="Group 10">
              <a:extLst>
                <a:ext uri="{FF2B5EF4-FFF2-40B4-BE49-F238E27FC236}">
                  <a16:creationId xmlns:a16="http://schemas.microsoft.com/office/drawing/2014/main" id="{63E8D95D-CC81-64CF-260F-B878A115FD1F}"/>
                </a:ext>
              </a:extLst>
            </p:cNvPr>
            <p:cNvGrpSpPr/>
            <p:nvPr/>
          </p:nvGrpSpPr>
          <p:grpSpPr>
            <a:xfrm>
              <a:off x="1308173" y="1725061"/>
              <a:ext cx="1921345" cy="1066529"/>
              <a:chOff x="4998006" y="3304864"/>
              <a:chExt cx="2634105" cy="1462181"/>
            </a:xfrm>
          </p:grpSpPr>
          <p:cxnSp>
            <p:nvCxnSpPr>
              <p:cNvPr id="13" name="Straight Connector 12">
                <a:extLst>
                  <a:ext uri="{FF2B5EF4-FFF2-40B4-BE49-F238E27FC236}">
                    <a16:creationId xmlns:a16="http://schemas.microsoft.com/office/drawing/2014/main" id="{69F5676C-BF2E-17BF-A277-B1C342CF5917}"/>
                  </a:ext>
                </a:extLst>
              </p:cNvPr>
              <p:cNvCxnSpPr/>
              <p:nvPr/>
            </p:nvCxnSpPr>
            <p:spPr>
              <a:xfrm flipV="1">
                <a:off x="6517336" y="3304864"/>
                <a:ext cx="1114775" cy="160284"/>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B1B2EFA-D58F-4706-EA1B-0AD1EE56643A}"/>
                  </a:ext>
                </a:extLst>
              </p:cNvPr>
              <p:cNvSpPr txBox="1"/>
              <p:nvPr/>
            </p:nvSpPr>
            <p:spPr>
              <a:xfrm>
                <a:off x="4998006" y="4399154"/>
                <a:ext cx="1624686" cy="367891"/>
              </a:xfrm>
              <a:prstGeom prst="rect">
                <a:avLst/>
              </a:prstGeom>
              <a:solidFill>
                <a:schemeClr val="bg1"/>
              </a:solidFill>
              <a:ln>
                <a:noFill/>
              </a:ln>
            </p:spPr>
            <p:txBody>
              <a:bodyPr wrap="square" rtlCol="0">
                <a:spAutoFit/>
              </a:bodyPr>
              <a:lstStyle/>
              <a:p>
                <a:pPr algn="ctr">
                  <a:lnSpc>
                    <a:spcPct val="80000"/>
                  </a:lnSpc>
                </a:pPr>
                <a:r>
                  <a:rPr lang="en-US" sz="1400" dirty="0">
                    <a:solidFill>
                      <a:schemeClr val="tx1">
                        <a:lumMod val="65000"/>
                        <a:lumOff val="35000"/>
                      </a:schemeClr>
                    </a:solidFill>
                    <a:ea typeface="Arial" charset="0"/>
                    <a:cs typeface="Arial" charset="0"/>
                  </a:rPr>
                  <a:t>Officers</a:t>
                </a:r>
              </a:p>
            </p:txBody>
          </p:sp>
        </p:grpSp>
        <p:sp>
          <p:nvSpPr>
            <p:cNvPr id="12" name="Oval 11">
              <a:extLst>
                <a:ext uri="{FF2B5EF4-FFF2-40B4-BE49-F238E27FC236}">
                  <a16:creationId xmlns:a16="http://schemas.microsoft.com/office/drawing/2014/main" id="{6B90C46A-1F1D-B2E8-4D96-7CA3B0397794}"/>
                </a:ext>
              </a:extLst>
            </p:cNvPr>
            <p:cNvSpPr/>
            <p:nvPr/>
          </p:nvSpPr>
          <p:spPr>
            <a:xfrm>
              <a:off x="1378629" y="1430468"/>
              <a:ext cx="1056598" cy="1056598"/>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grpSp>
      <p:grpSp>
        <p:nvGrpSpPr>
          <p:cNvPr id="15" name="Group 14">
            <a:extLst>
              <a:ext uri="{FF2B5EF4-FFF2-40B4-BE49-F238E27FC236}">
                <a16:creationId xmlns:a16="http://schemas.microsoft.com/office/drawing/2014/main" id="{8F7C549C-031C-6086-D5E5-CABDD6B95CCB}"/>
              </a:ext>
            </a:extLst>
          </p:cNvPr>
          <p:cNvGrpSpPr/>
          <p:nvPr/>
        </p:nvGrpSpPr>
        <p:grpSpPr>
          <a:xfrm>
            <a:off x="585751" y="1983120"/>
            <a:ext cx="1331927" cy="1198729"/>
            <a:chOff x="99583" y="2227190"/>
            <a:chExt cx="1331927" cy="1198729"/>
          </a:xfrm>
        </p:grpSpPr>
        <p:grpSp>
          <p:nvGrpSpPr>
            <p:cNvPr id="16" name="Group 15">
              <a:extLst>
                <a:ext uri="{FF2B5EF4-FFF2-40B4-BE49-F238E27FC236}">
                  <a16:creationId xmlns:a16="http://schemas.microsoft.com/office/drawing/2014/main" id="{A5712B1E-7C5B-B2A4-DAB4-774CCEF6169D}"/>
                </a:ext>
              </a:extLst>
            </p:cNvPr>
            <p:cNvGrpSpPr/>
            <p:nvPr/>
          </p:nvGrpSpPr>
          <p:grpSpPr>
            <a:xfrm>
              <a:off x="99583" y="2227190"/>
              <a:ext cx="1331927" cy="1198729"/>
              <a:chOff x="4939139" y="3117994"/>
              <a:chExt cx="1826031" cy="1643422"/>
            </a:xfrm>
          </p:grpSpPr>
          <p:cxnSp>
            <p:nvCxnSpPr>
              <p:cNvPr id="18" name="Straight Connector 17">
                <a:extLst>
                  <a:ext uri="{FF2B5EF4-FFF2-40B4-BE49-F238E27FC236}">
                    <a16:creationId xmlns:a16="http://schemas.microsoft.com/office/drawing/2014/main" id="{0E2684B5-FD6E-D656-7A56-F5CE45C72F8C}"/>
                  </a:ext>
                </a:extLst>
              </p:cNvPr>
              <p:cNvCxnSpPr/>
              <p:nvPr/>
            </p:nvCxnSpPr>
            <p:spPr>
              <a:xfrm flipV="1">
                <a:off x="6180461" y="3117994"/>
                <a:ext cx="584709" cy="312155"/>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6765DA3-1D19-10AF-A7ED-4E78F859B599}"/>
                  </a:ext>
                </a:extLst>
              </p:cNvPr>
              <p:cNvSpPr txBox="1"/>
              <p:nvPr/>
            </p:nvSpPr>
            <p:spPr>
              <a:xfrm>
                <a:off x="4939139" y="4162244"/>
                <a:ext cx="1624686" cy="599172"/>
              </a:xfrm>
              <a:prstGeom prst="rect">
                <a:avLst/>
              </a:prstGeom>
              <a:solidFill>
                <a:schemeClr val="bg1"/>
              </a:solidFill>
              <a:ln>
                <a:noFill/>
              </a:ln>
            </p:spPr>
            <p:txBody>
              <a:bodyPr wrap="square" rtlCol="0">
                <a:spAutoFit/>
              </a:bodyPr>
              <a:lstStyle/>
              <a:p>
                <a:pPr algn="ctr">
                  <a:lnSpc>
                    <a:spcPct val="80000"/>
                  </a:lnSpc>
                </a:pPr>
                <a:r>
                  <a:rPr lang="en-US" sz="1400" dirty="0">
                    <a:solidFill>
                      <a:schemeClr val="tx1">
                        <a:lumMod val="65000"/>
                        <a:lumOff val="35000"/>
                      </a:schemeClr>
                    </a:solidFill>
                    <a:ea typeface="Arial" charset="0"/>
                    <a:cs typeface="Arial" charset="0"/>
                  </a:rPr>
                  <a:t>Email</a:t>
                </a:r>
                <a:br>
                  <a:rPr lang="en-US" sz="1400" dirty="0">
                    <a:solidFill>
                      <a:schemeClr val="tx1">
                        <a:lumMod val="65000"/>
                        <a:lumOff val="35000"/>
                      </a:schemeClr>
                    </a:solidFill>
                    <a:ea typeface="Arial" charset="0"/>
                    <a:cs typeface="Arial" charset="0"/>
                  </a:rPr>
                </a:br>
                <a:r>
                  <a:rPr lang="en-US" sz="1400" dirty="0">
                    <a:solidFill>
                      <a:schemeClr val="tx1">
                        <a:lumMod val="65000"/>
                        <a:lumOff val="35000"/>
                      </a:schemeClr>
                    </a:solidFill>
                    <a:ea typeface="Arial" charset="0"/>
                    <a:cs typeface="Arial" charset="0"/>
                  </a:rPr>
                  <a:t>Addresses</a:t>
                </a:r>
              </a:p>
            </p:txBody>
          </p:sp>
        </p:grpSp>
        <p:sp>
          <p:nvSpPr>
            <p:cNvPr id="17" name="Oval 16">
              <a:extLst>
                <a:ext uri="{FF2B5EF4-FFF2-40B4-BE49-F238E27FC236}">
                  <a16:creationId xmlns:a16="http://schemas.microsoft.com/office/drawing/2014/main" id="{5DF9DE8B-D753-30D0-1B6F-ACBACAE9A7A7}"/>
                </a:ext>
              </a:extLst>
            </p:cNvPr>
            <p:cNvSpPr/>
            <p:nvPr/>
          </p:nvSpPr>
          <p:spPr>
            <a:xfrm>
              <a:off x="321217" y="2266980"/>
              <a:ext cx="715168" cy="715168"/>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grpSp>
      <p:grpSp>
        <p:nvGrpSpPr>
          <p:cNvPr id="20" name="Group 19">
            <a:extLst>
              <a:ext uri="{FF2B5EF4-FFF2-40B4-BE49-F238E27FC236}">
                <a16:creationId xmlns:a16="http://schemas.microsoft.com/office/drawing/2014/main" id="{06A8E791-7FD2-FBA1-4213-3CD1665A5435}"/>
              </a:ext>
            </a:extLst>
          </p:cNvPr>
          <p:cNvGrpSpPr/>
          <p:nvPr/>
        </p:nvGrpSpPr>
        <p:grpSpPr>
          <a:xfrm>
            <a:off x="903115" y="3005210"/>
            <a:ext cx="3356527" cy="2180525"/>
            <a:chOff x="212849" y="2818351"/>
            <a:chExt cx="3356527" cy="2180525"/>
          </a:xfrm>
        </p:grpSpPr>
        <p:grpSp>
          <p:nvGrpSpPr>
            <p:cNvPr id="21" name="Group 20">
              <a:extLst>
                <a:ext uri="{FF2B5EF4-FFF2-40B4-BE49-F238E27FC236}">
                  <a16:creationId xmlns:a16="http://schemas.microsoft.com/office/drawing/2014/main" id="{17E103D4-5CB8-32B5-A062-DBB30B613618}"/>
                </a:ext>
              </a:extLst>
            </p:cNvPr>
            <p:cNvGrpSpPr/>
            <p:nvPr/>
          </p:nvGrpSpPr>
          <p:grpSpPr>
            <a:xfrm>
              <a:off x="212849" y="2818351"/>
              <a:ext cx="3356527" cy="2180525"/>
              <a:chOff x="4987137" y="2025449"/>
              <a:chExt cx="4601697" cy="2989438"/>
            </a:xfrm>
          </p:grpSpPr>
          <p:cxnSp>
            <p:nvCxnSpPr>
              <p:cNvPr id="23" name="Straight Connector 22">
                <a:extLst>
                  <a:ext uri="{FF2B5EF4-FFF2-40B4-BE49-F238E27FC236}">
                    <a16:creationId xmlns:a16="http://schemas.microsoft.com/office/drawing/2014/main" id="{8344947F-A4C0-2C52-F0D2-7DB07B8E4BA4}"/>
                  </a:ext>
                </a:extLst>
              </p:cNvPr>
              <p:cNvCxnSpPr/>
              <p:nvPr/>
            </p:nvCxnSpPr>
            <p:spPr>
              <a:xfrm flipV="1">
                <a:off x="6378108" y="2025449"/>
                <a:ext cx="3210726" cy="1139293"/>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A7B92AB-D0EA-AD68-04D6-3077BFBD07BD}"/>
                  </a:ext>
                </a:extLst>
              </p:cNvPr>
              <p:cNvSpPr txBox="1"/>
              <p:nvPr/>
            </p:nvSpPr>
            <p:spPr>
              <a:xfrm>
                <a:off x="4987137" y="4415713"/>
                <a:ext cx="1624686" cy="599174"/>
              </a:xfrm>
              <a:prstGeom prst="rect">
                <a:avLst/>
              </a:prstGeom>
              <a:solidFill>
                <a:schemeClr val="bg1"/>
              </a:solidFill>
              <a:ln>
                <a:noFill/>
              </a:ln>
            </p:spPr>
            <p:txBody>
              <a:bodyPr wrap="square" rtlCol="0">
                <a:spAutoFit/>
              </a:bodyPr>
              <a:lstStyle/>
              <a:p>
                <a:pPr algn="ctr">
                  <a:lnSpc>
                    <a:spcPct val="80000"/>
                  </a:lnSpc>
                </a:pPr>
                <a:r>
                  <a:rPr lang="en-US" sz="1400" dirty="0">
                    <a:solidFill>
                      <a:schemeClr val="tx1">
                        <a:lumMod val="65000"/>
                        <a:lumOff val="35000"/>
                      </a:schemeClr>
                    </a:solidFill>
                    <a:ea typeface="Arial" charset="0"/>
                    <a:cs typeface="Arial" charset="0"/>
                  </a:rPr>
                  <a:t>Business Name</a:t>
                </a:r>
              </a:p>
            </p:txBody>
          </p:sp>
        </p:grpSp>
        <p:sp>
          <p:nvSpPr>
            <p:cNvPr id="22" name="Oval 21">
              <a:extLst>
                <a:ext uri="{FF2B5EF4-FFF2-40B4-BE49-F238E27FC236}">
                  <a16:creationId xmlns:a16="http://schemas.microsoft.com/office/drawing/2014/main" id="{BF64BFBB-57CA-1EB3-9E6E-B66FE2B70DDF}"/>
                </a:ext>
              </a:extLst>
            </p:cNvPr>
            <p:cNvSpPr/>
            <p:nvPr/>
          </p:nvSpPr>
          <p:spPr>
            <a:xfrm>
              <a:off x="249753" y="3424241"/>
              <a:ext cx="1066478" cy="1066478"/>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grpSp>
      <p:grpSp>
        <p:nvGrpSpPr>
          <p:cNvPr id="25" name="Group 24">
            <a:extLst>
              <a:ext uri="{FF2B5EF4-FFF2-40B4-BE49-F238E27FC236}">
                <a16:creationId xmlns:a16="http://schemas.microsoft.com/office/drawing/2014/main" id="{CF6B1273-0F32-6E4B-1D46-E1A1CC99F97B}"/>
              </a:ext>
            </a:extLst>
          </p:cNvPr>
          <p:cNvGrpSpPr/>
          <p:nvPr/>
        </p:nvGrpSpPr>
        <p:grpSpPr>
          <a:xfrm>
            <a:off x="2003229" y="4037113"/>
            <a:ext cx="2365319" cy="1033937"/>
            <a:chOff x="666654" y="3782213"/>
            <a:chExt cx="2365319" cy="1033937"/>
          </a:xfrm>
        </p:grpSpPr>
        <p:grpSp>
          <p:nvGrpSpPr>
            <p:cNvPr id="26" name="Group 25">
              <a:extLst>
                <a:ext uri="{FF2B5EF4-FFF2-40B4-BE49-F238E27FC236}">
                  <a16:creationId xmlns:a16="http://schemas.microsoft.com/office/drawing/2014/main" id="{88D562A4-F4A8-B8DD-C031-1DA667A95D12}"/>
                </a:ext>
              </a:extLst>
            </p:cNvPr>
            <p:cNvGrpSpPr/>
            <p:nvPr/>
          </p:nvGrpSpPr>
          <p:grpSpPr>
            <a:xfrm>
              <a:off x="666654" y="4020416"/>
              <a:ext cx="2365319" cy="795734"/>
              <a:chOff x="4361952" y="3173661"/>
              <a:chExt cx="2442783" cy="1374701"/>
            </a:xfrm>
          </p:grpSpPr>
          <p:cxnSp>
            <p:nvCxnSpPr>
              <p:cNvPr id="28" name="Straight Connector 27">
                <a:extLst>
                  <a:ext uri="{FF2B5EF4-FFF2-40B4-BE49-F238E27FC236}">
                    <a16:creationId xmlns:a16="http://schemas.microsoft.com/office/drawing/2014/main" id="{68D1C21C-EBF5-C1F6-4152-63E3F08C5520}"/>
                  </a:ext>
                </a:extLst>
              </p:cNvPr>
              <p:cNvCxnSpPr>
                <a:stCxn id="27" idx="2"/>
              </p:cNvCxnSpPr>
              <p:nvPr/>
            </p:nvCxnSpPr>
            <p:spPr>
              <a:xfrm flipH="1" flipV="1">
                <a:off x="4361952" y="3173661"/>
                <a:ext cx="1267263" cy="20048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9469DEB-1B1E-9615-FF86-93C02B8A4582}"/>
                  </a:ext>
                </a:extLst>
              </p:cNvPr>
              <p:cNvSpPr txBox="1"/>
              <p:nvPr/>
            </p:nvSpPr>
            <p:spPr>
              <a:xfrm>
                <a:off x="5180047" y="4084776"/>
                <a:ext cx="1624688" cy="463586"/>
              </a:xfrm>
              <a:prstGeom prst="rect">
                <a:avLst/>
              </a:prstGeom>
              <a:solidFill>
                <a:schemeClr val="bg1"/>
              </a:solidFill>
              <a:ln>
                <a:noFill/>
              </a:ln>
            </p:spPr>
            <p:txBody>
              <a:bodyPr wrap="square" rtlCol="0">
                <a:spAutoFit/>
              </a:bodyPr>
              <a:lstStyle/>
              <a:p>
                <a:pPr algn="ctr">
                  <a:lnSpc>
                    <a:spcPct val="80000"/>
                  </a:lnSpc>
                </a:pPr>
                <a:r>
                  <a:rPr lang="en-US" sz="1400" dirty="0">
                    <a:solidFill>
                      <a:schemeClr val="tx1">
                        <a:lumMod val="65000"/>
                        <a:lumOff val="35000"/>
                      </a:schemeClr>
                    </a:solidFill>
                    <a:ea typeface="Arial" charset="0"/>
                    <a:cs typeface="Arial" charset="0"/>
                  </a:rPr>
                  <a:t>Owners</a:t>
                </a:r>
              </a:p>
            </p:txBody>
          </p:sp>
        </p:grpSp>
        <p:sp>
          <p:nvSpPr>
            <p:cNvPr id="27" name="Oval 26">
              <a:extLst>
                <a:ext uri="{FF2B5EF4-FFF2-40B4-BE49-F238E27FC236}">
                  <a16:creationId xmlns:a16="http://schemas.microsoft.com/office/drawing/2014/main" id="{35851990-7619-2110-10C9-D846636013AE}"/>
                </a:ext>
              </a:extLst>
            </p:cNvPr>
            <p:cNvSpPr/>
            <p:nvPr/>
          </p:nvSpPr>
          <p:spPr>
            <a:xfrm>
              <a:off x="1893731" y="3782213"/>
              <a:ext cx="708506" cy="708506"/>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grpSp>
      <p:grpSp>
        <p:nvGrpSpPr>
          <p:cNvPr id="30" name="Group 29">
            <a:extLst>
              <a:ext uri="{FF2B5EF4-FFF2-40B4-BE49-F238E27FC236}">
                <a16:creationId xmlns:a16="http://schemas.microsoft.com/office/drawing/2014/main" id="{DEFB0B82-6872-615F-7341-5C1F1E8F00E2}"/>
              </a:ext>
            </a:extLst>
          </p:cNvPr>
          <p:cNvGrpSpPr/>
          <p:nvPr/>
        </p:nvGrpSpPr>
        <p:grpSpPr>
          <a:xfrm>
            <a:off x="4093869" y="2412561"/>
            <a:ext cx="3588873" cy="1360608"/>
            <a:chOff x="2473825" y="2271064"/>
            <a:chExt cx="3588873" cy="1360608"/>
          </a:xfrm>
        </p:grpSpPr>
        <p:grpSp>
          <p:nvGrpSpPr>
            <p:cNvPr id="31" name="Group 30">
              <a:extLst>
                <a:ext uri="{FF2B5EF4-FFF2-40B4-BE49-F238E27FC236}">
                  <a16:creationId xmlns:a16="http://schemas.microsoft.com/office/drawing/2014/main" id="{2576221F-4862-5484-7CCD-95F22845B79A}"/>
                </a:ext>
              </a:extLst>
            </p:cNvPr>
            <p:cNvGrpSpPr/>
            <p:nvPr/>
          </p:nvGrpSpPr>
          <p:grpSpPr>
            <a:xfrm>
              <a:off x="2473825" y="2729240"/>
              <a:ext cx="3588873" cy="902432"/>
              <a:chOff x="4998006" y="3569121"/>
              <a:chExt cx="4920238" cy="1237207"/>
            </a:xfrm>
          </p:grpSpPr>
          <p:cxnSp>
            <p:nvCxnSpPr>
              <p:cNvPr id="33" name="Straight Connector 32">
                <a:extLst>
                  <a:ext uri="{FF2B5EF4-FFF2-40B4-BE49-F238E27FC236}">
                    <a16:creationId xmlns:a16="http://schemas.microsoft.com/office/drawing/2014/main" id="{C3819E5A-042A-71BE-F9FB-388BCB44E1F0}"/>
                  </a:ext>
                </a:extLst>
              </p:cNvPr>
              <p:cNvCxnSpPr>
                <a:stCxn id="32" idx="6"/>
                <a:endCxn id="52" idx="2"/>
              </p:cNvCxnSpPr>
              <p:nvPr/>
            </p:nvCxnSpPr>
            <p:spPr>
              <a:xfrm>
                <a:off x="6449422" y="3569121"/>
                <a:ext cx="3468822" cy="75002"/>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DF09158-2075-7C6D-8865-441262328BDD}"/>
                  </a:ext>
                </a:extLst>
              </p:cNvPr>
              <p:cNvSpPr txBox="1"/>
              <p:nvPr/>
            </p:nvSpPr>
            <p:spPr>
              <a:xfrm>
                <a:off x="4998006" y="4207155"/>
                <a:ext cx="1624687" cy="599173"/>
              </a:xfrm>
              <a:prstGeom prst="rect">
                <a:avLst/>
              </a:prstGeom>
              <a:solidFill>
                <a:schemeClr val="bg1"/>
              </a:solidFill>
              <a:ln>
                <a:noFill/>
              </a:ln>
            </p:spPr>
            <p:txBody>
              <a:bodyPr wrap="square" rtlCol="0">
                <a:spAutoFit/>
              </a:bodyPr>
              <a:lstStyle/>
              <a:p>
                <a:pPr algn="ctr">
                  <a:lnSpc>
                    <a:spcPct val="80000"/>
                  </a:lnSpc>
                </a:pPr>
                <a:r>
                  <a:rPr lang="en-US" sz="1400" dirty="0">
                    <a:solidFill>
                      <a:schemeClr val="tx1">
                        <a:lumMod val="65000"/>
                        <a:lumOff val="35000"/>
                      </a:schemeClr>
                    </a:solidFill>
                    <a:ea typeface="Eurostile" charset="0"/>
                    <a:cs typeface="Eurostile" charset="0"/>
                  </a:rPr>
                  <a:t>Industry Codes</a:t>
                </a:r>
              </a:p>
            </p:txBody>
          </p:sp>
        </p:grpSp>
        <p:sp>
          <p:nvSpPr>
            <p:cNvPr id="32" name="Oval 31">
              <a:extLst>
                <a:ext uri="{FF2B5EF4-FFF2-40B4-BE49-F238E27FC236}">
                  <a16:creationId xmlns:a16="http://schemas.microsoft.com/office/drawing/2014/main" id="{BED78C85-157E-40CA-AEE4-21F633DE9E2E}"/>
                </a:ext>
              </a:extLst>
            </p:cNvPr>
            <p:cNvSpPr/>
            <p:nvPr/>
          </p:nvSpPr>
          <p:spPr>
            <a:xfrm>
              <a:off x="2616154" y="2271064"/>
              <a:ext cx="916348" cy="916348"/>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grpSp>
      <p:grpSp>
        <p:nvGrpSpPr>
          <p:cNvPr id="35" name="Group 34">
            <a:extLst>
              <a:ext uri="{FF2B5EF4-FFF2-40B4-BE49-F238E27FC236}">
                <a16:creationId xmlns:a16="http://schemas.microsoft.com/office/drawing/2014/main" id="{5EB98D9E-A03F-5D37-9966-CB2F6C2310DB}"/>
              </a:ext>
            </a:extLst>
          </p:cNvPr>
          <p:cNvGrpSpPr/>
          <p:nvPr/>
        </p:nvGrpSpPr>
        <p:grpSpPr>
          <a:xfrm>
            <a:off x="3550114" y="1265469"/>
            <a:ext cx="2726347" cy="972385"/>
            <a:chOff x="2984574" y="1271394"/>
            <a:chExt cx="2726347" cy="972385"/>
          </a:xfrm>
        </p:grpSpPr>
        <p:grpSp>
          <p:nvGrpSpPr>
            <p:cNvPr id="36" name="Group 35">
              <a:extLst>
                <a:ext uri="{FF2B5EF4-FFF2-40B4-BE49-F238E27FC236}">
                  <a16:creationId xmlns:a16="http://schemas.microsoft.com/office/drawing/2014/main" id="{A5439F07-FCBB-6476-B3C1-24B5542A58F0}"/>
                </a:ext>
              </a:extLst>
            </p:cNvPr>
            <p:cNvGrpSpPr/>
            <p:nvPr/>
          </p:nvGrpSpPr>
          <p:grpSpPr>
            <a:xfrm>
              <a:off x="2984574" y="1628983"/>
              <a:ext cx="2726347" cy="614796"/>
              <a:chOff x="4998007" y="3607947"/>
              <a:chExt cx="3737739" cy="842864"/>
            </a:xfrm>
          </p:grpSpPr>
          <p:cxnSp>
            <p:nvCxnSpPr>
              <p:cNvPr id="38" name="Straight Connector 37">
                <a:extLst>
                  <a:ext uri="{FF2B5EF4-FFF2-40B4-BE49-F238E27FC236}">
                    <a16:creationId xmlns:a16="http://schemas.microsoft.com/office/drawing/2014/main" id="{66563A0F-1E31-FA1C-FA1E-127CD693EDD6}"/>
                  </a:ext>
                </a:extLst>
              </p:cNvPr>
              <p:cNvCxnSpPr>
                <a:stCxn id="37" idx="6"/>
                <a:endCxn id="42" idx="2"/>
              </p:cNvCxnSpPr>
              <p:nvPr/>
            </p:nvCxnSpPr>
            <p:spPr>
              <a:xfrm>
                <a:off x="6264459" y="3607947"/>
                <a:ext cx="2471287" cy="1476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C313D02B-77CE-3BF6-0C34-6E43CE7A8872}"/>
                  </a:ext>
                </a:extLst>
              </p:cNvPr>
              <p:cNvSpPr txBox="1"/>
              <p:nvPr/>
            </p:nvSpPr>
            <p:spPr>
              <a:xfrm>
                <a:off x="4998007" y="4082922"/>
                <a:ext cx="1624685" cy="367889"/>
              </a:xfrm>
              <a:prstGeom prst="rect">
                <a:avLst/>
              </a:prstGeom>
              <a:solidFill>
                <a:schemeClr val="bg1"/>
              </a:solidFill>
              <a:ln>
                <a:noFill/>
              </a:ln>
            </p:spPr>
            <p:txBody>
              <a:bodyPr wrap="square" rtlCol="0">
                <a:spAutoFit/>
              </a:bodyPr>
              <a:lstStyle/>
              <a:p>
                <a:pPr algn="ctr">
                  <a:lnSpc>
                    <a:spcPct val="80000"/>
                  </a:lnSpc>
                </a:pPr>
                <a:r>
                  <a:rPr lang="en-US" sz="1400" dirty="0">
                    <a:solidFill>
                      <a:schemeClr val="tx1">
                        <a:lumMod val="65000"/>
                        <a:lumOff val="35000"/>
                      </a:schemeClr>
                    </a:solidFill>
                    <a:ea typeface="Arial" charset="0"/>
                    <a:cs typeface="Arial" charset="0"/>
                  </a:rPr>
                  <a:t>Type</a:t>
                </a:r>
              </a:p>
            </p:txBody>
          </p:sp>
        </p:grpSp>
        <p:sp>
          <p:nvSpPr>
            <p:cNvPr id="37" name="Oval 36">
              <a:extLst>
                <a:ext uri="{FF2B5EF4-FFF2-40B4-BE49-F238E27FC236}">
                  <a16:creationId xmlns:a16="http://schemas.microsoft.com/office/drawing/2014/main" id="{BD4A5ADC-E836-B08F-9A80-99782DD13A8D}"/>
                </a:ext>
              </a:extLst>
            </p:cNvPr>
            <p:cNvSpPr/>
            <p:nvPr/>
          </p:nvSpPr>
          <p:spPr>
            <a:xfrm>
              <a:off x="3193170" y="1271394"/>
              <a:ext cx="715168" cy="715168"/>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grpSp>
      <p:grpSp>
        <p:nvGrpSpPr>
          <p:cNvPr id="40" name="Group 39">
            <a:extLst>
              <a:ext uri="{FF2B5EF4-FFF2-40B4-BE49-F238E27FC236}">
                <a16:creationId xmlns:a16="http://schemas.microsoft.com/office/drawing/2014/main" id="{221A5E9C-8614-7038-B742-F834E9D9C556}"/>
              </a:ext>
            </a:extLst>
          </p:cNvPr>
          <p:cNvGrpSpPr/>
          <p:nvPr/>
        </p:nvGrpSpPr>
        <p:grpSpPr>
          <a:xfrm>
            <a:off x="5988082" y="1276241"/>
            <a:ext cx="3040048" cy="1182693"/>
            <a:chOff x="4390716" y="1304847"/>
            <a:chExt cx="3040048" cy="1182693"/>
          </a:xfrm>
        </p:grpSpPr>
        <p:grpSp>
          <p:nvGrpSpPr>
            <p:cNvPr id="41" name="Group 40">
              <a:extLst>
                <a:ext uri="{FF2B5EF4-FFF2-40B4-BE49-F238E27FC236}">
                  <a16:creationId xmlns:a16="http://schemas.microsoft.com/office/drawing/2014/main" id="{3AEDD493-EE17-1516-D689-3CB78917CD90}"/>
                </a:ext>
              </a:extLst>
            </p:cNvPr>
            <p:cNvGrpSpPr/>
            <p:nvPr/>
          </p:nvGrpSpPr>
          <p:grpSpPr>
            <a:xfrm>
              <a:off x="4390716" y="1662432"/>
              <a:ext cx="3040048" cy="825108"/>
              <a:chOff x="4915486" y="3586049"/>
              <a:chExt cx="4167814" cy="1131199"/>
            </a:xfrm>
          </p:grpSpPr>
          <p:cxnSp>
            <p:nvCxnSpPr>
              <p:cNvPr id="43" name="Straight Connector 42">
                <a:extLst>
                  <a:ext uri="{FF2B5EF4-FFF2-40B4-BE49-F238E27FC236}">
                    <a16:creationId xmlns:a16="http://schemas.microsoft.com/office/drawing/2014/main" id="{C04655AC-4564-83E7-B38B-F2AD71D7926D}"/>
                  </a:ext>
                </a:extLst>
              </p:cNvPr>
              <p:cNvCxnSpPr>
                <a:stCxn id="42" idx="6"/>
                <a:endCxn id="47" idx="2"/>
              </p:cNvCxnSpPr>
              <p:nvPr/>
            </p:nvCxnSpPr>
            <p:spPr>
              <a:xfrm>
                <a:off x="6291319" y="3586049"/>
                <a:ext cx="2791981" cy="671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8BE70168-212B-9A1B-3318-3A7B0E24F3F3}"/>
                  </a:ext>
                </a:extLst>
              </p:cNvPr>
              <p:cNvSpPr txBox="1"/>
              <p:nvPr/>
            </p:nvSpPr>
            <p:spPr>
              <a:xfrm>
                <a:off x="4915486" y="4118075"/>
                <a:ext cx="1835249" cy="599173"/>
              </a:xfrm>
              <a:prstGeom prst="rect">
                <a:avLst/>
              </a:prstGeom>
              <a:solidFill>
                <a:schemeClr val="bg1"/>
              </a:solidFill>
              <a:ln>
                <a:noFill/>
              </a:ln>
            </p:spPr>
            <p:txBody>
              <a:bodyPr wrap="square" rtlCol="0">
                <a:spAutoFit/>
              </a:bodyPr>
              <a:lstStyle/>
              <a:p>
                <a:pPr algn="ctr">
                  <a:lnSpc>
                    <a:spcPct val="80000"/>
                  </a:lnSpc>
                </a:pPr>
                <a:r>
                  <a:rPr lang="en-US" sz="1400" dirty="0">
                    <a:solidFill>
                      <a:schemeClr val="tx1">
                        <a:lumMod val="65000"/>
                        <a:lumOff val="35000"/>
                      </a:schemeClr>
                    </a:solidFill>
                    <a:ea typeface="Arial" charset="0"/>
                    <a:cs typeface="Arial" charset="0"/>
                  </a:rPr>
                  <a:t>Date of Incorporation</a:t>
                </a:r>
              </a:p>
            </p:txBody>
          </p:sp>
        </p:grpSp>
        <p:sp>
          <p:nvSpPr>
            <p:cNvPr id="42" name="Oval 41">
              <a:extLst>
                <a:ext uri="{FF2B5EF4-FFF2-40B4-BE49-F238E27FC236}">
                  <a16:creationId xmlns:a16="http://schemas.microsoft.com/office/drawing/2014/main" id="{48270453-5FA0-BEEB-ECE4-744C47575CB6}"/>
                </a:ext>
              </a:extLst>
            </p:cNvPr>
            <p:cNvSpPr/>
            <p:nvPr/>
          </p:nvSpPr>
          <p:spPr>
            <a:xfrm>
              <a:off x="4679095" y="1304847"/>
              <a:ext cx="715168" cy="715168"/>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grpSp>
      <p:grpSp>
        <p:nvGrpSpPr>
          <p:cNvPr id="45" name="Group 44">
            <a:extLst>
              <a:ext uri="{FF2B5EF4-FFF2-40B4-BE49-F238E27FC236}">
                <a16:creationId xmlns:a16="http://schemas.microsoft.com/office/drawing/2014/main" id="{5EA97F37-082A-BEC3-DB0A-716A364C4CD9}"/>
              </a:ext>
            </a:extLst>
          </p:cNvPr>
          <p:cNvGrpSpPr/>
          <p:nvPr/>
        </p:nvGrpSpPr>
        <p:grpSpPr>
          <a:xfrm>
            <a:off x="9025329" y="1110427"/>
            <a:ext cx="1334566" cy="2847361"/>
            <a:chOff x="6169360" y="1195734"/>
            <a:chExt cx="1334566" cy="2847361"/>
          </a:xfrm>
        </p:grpSpPr>
        <p:grpSp>
          <p:nvGrpSpPr>
            <p:cNvPr id="46" name="Group 45">
              <a:extLst>
                <a:ext uri="{FF2B5EF4-FFF2-40B4-BE49-F238E27FC236}">
                  <a16:creationId xmlns:a16="http://schemas.microsoft.com/office/drawing/2014/main" id="{E04F1E6E-D135-4D44-405E-EDDB5146D260}"/>
                </a:ext>
              </a:extLst>
            </p:cNvPr>
            <p:cNvGrpSpPr/>
            <p:nvPr/>
          </p:nvGrpSpPr>
          <p:grpSpPr>
            <a:xfrm>
              <a:off x="6169360" y="2240692"/>
              <a:ext cx="1334566" cy="1802403"/>
              <a:chOff x="5055661" y="4339300"/>
              <a:chExt cx="1829650" cy="2471043"/>
            </a:xfrm>
          </p:grpSpPr>
          <p:cxnSp>
            <p:nvCxnSpPr>
              <p:cNvPr id="48" name="Straight Connector 47">
                <a:extLst>
                  <a:ext uri="{FF2B5EF4-FFF2-40B4-BE49-F238E27FC236}">
                    <a16:creationId xmlns:a16="http://schemas.microsoft.com/office/drawing/2014/main" id="{68CC41D1-926B-D22F-BEDC-4CEF4A8AF15E}"/>
                  </a:ext>
                </a:extLst>
              </p:cNvPr>
              <p:cNvCxnSpPr/>
              <p:nvPr/>
            </p:nvCxnSpPr>
            <p:spPr>
              <a:xfrm>
                <a:off x="6039292" y="4339300"/>
                <a:ext cx="846019" cy="2471043"/>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4F68C4EC-9A65-1A96-9E64-7409F8DFD7D2}"/>
                  </a:ext>
                </a:extLst>
              </p:cNvPr>
              <p:cNvSpPr txBox="1"/>
              <p:nvPr/>
            </p:nvSpPr>
            <p:spPr>
              <a:xfrm>
                <a:off x="5055661" y="4424605"/>
                <a:ext cx="1624686" cy="367891"/>
              </a:xfrm>
              <a:prstGeom prst="rect">
                <a:avLst/>
              </a:prstGeom>
              <a:solidFill>
                <a:schemeClr val="bg1"/>
              </a:solidFill>
              <a:ln>
                <a:noFill/>
              </a:ln>
            </p:spPr>
            <p:txBody>
              <a:bodyPr wrap="square" rtlCol="0">
                <a:spAutoFit/>
              </a:bodyPr>
              <a:lstStyle/>
              <a:p>
                <a:pPr algn="ctr">
                  <a:lnSpc>
                    <a:spcPct val="80000"/>
                  </a:lnSpc>
                </a:pPr>
                <a:r>
                  <a:rPr lang="en-US" sz="1400" dirty="0">
                    <a:solidFill>
                      <a:schemeClr val="tx1">
                        <a:lumMod val="65000"/>
                        <a:lumOff val="35000"/>
                      </a:schemeClr>
                    </a:solidFill>
                    <a:ea typeface="Arial" charset="0"/>
                    <a:cs typeface="Arial" charset="0"/>
                  </a:rPr>
                  <a:t>Locations</a:t>
                </a:r>
              </a:p>
            </p:txBody>
          </p:sp>
        </p:grpSp>
        <p:sp>
          <p:nvSpPr>
            <p:cNvPr id="47" name="Oval 46">
              <a:extLst>
                <a:ext uri="{FF2B5EF4-FFF2-40B4-BE49-F238E27FC236}">
                  <a16:creationId xmlns:a16="http://schemas.microsoft.com/office/drawing/2014/main" id="{1A1F6EFD-8AC6-ABD7-74B3-9671D6F363AE}"/>
                </a:ext>
              </a:extLst>
            </p:cNvPr>
            <p:cNvSpPr/>
            <p:nvPr/>
          </p:nvSpPr>
          <p:spPr>
            <a:xfrm>
              <a:off x="6172161" y="1195734"/>
              <a:ext cx="1056598" cy="1056598"/>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grpSp>
      <p:grpSp>
        <p:nvGrpSpPr>
          <p:cNvPr id="50" name="Group 49">
            <a:extLst>
              <a:ext uri="{FF2B5EF4-FFF2-40B4-BE49-F238E27FC236}">
                <a16:creationId xmlns:a16="http://schemas.microsoft.com/office/drawing/2014/main" id="{9CC0013F-E31B-A55B-2DE2-CEB7931A4498}"/>
              </a:ext>
            </a:extLst>
          </p:cNvPr>
          <p:cNvGrpSpPr/>
          <p:nvPr/>
        </p:nvGrpSpPr>
        <p:grpSpPr>
          <a:xfrm>
            <a:off x="7529207" y="2513976"/>
            <a:ext cx="2444753" cy="1496850"/>
            <a:chOff x="5183483" y="2712684"/>
            <a:chExt cx="2444753" cy="1496850"/>
          </a:xfrm>
        </p:grpSpPr>
        <p:grpSp>
          <p:nvGrpSpPr>
            <p:cNvPr id="51" name="Group 50">
              <a:extLst>
                <a:ext uri="{FF2B5EF4-FFF2-40B4-BE49-F238E27FC236}">
                  <a16:creationId xmlns:a16="http://schemas.microsoft.com/office/drawing/2014/main" id="{0C934EF8-D984-79B6-FBBA-F1813B158F0C}"/>
                </a:ext>
              </a:extLst>
            </p:cNvPr>
            <p:cNvGrpSpPr/>
            <p:nvPr/>
          </p:nvGrpSpPr>
          <p:grpSpPr>
            <a:xfrm>
              <a:off x="5183483" y="3328086"/>
              <a:ext cx="2444753" cy="881448"/>
              <a:chOff x="4997199" y="3949664"/>
              <a:chExt cx="3351684" cy="1208440"/>
            </a:xfrm>
          </p:grpSpPr>
          <p:cxnSp>
            <p:nvCxnSpPr>
              <p:cNvPr id="53" name="Straight Connector 52">
                <a:extLst>
                  <a:ext uri="{FF2B5EF4-FFF2-40B4-BE49-F238E27FC236}">
                    <a16:creationId xmlns:a16="http://schemas.microsoft.com/office/drawing/2014/main" id="{4EDFF659-9383-4913-937B-50C6D8E0431A}"/>
                  </a:ext>
                </a:extLst>
              </p:cNvPr>
              <p:cNvCxnSpPr/>
              <p:nvPr/>
            </p:nvCxnSpPr>
            <p:spPr>
              <a:xfrm>
                <a:off x="6270819" y="3949664"/>
                <a:ext cx="2078064" cy="120844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1C5F1177-8D9B-4E39-E0B3-8DD87327B535}"/>
                  </a:ext>
                </a:extLst>
              </p:cNvPr>
              <p:cNvSpPr txBox="1"/>
              <p:nvPr/>
            </p:nvSpPr>
            <p:spPr>
              <a:xfrm>
                <a:off x="4997199" y="4248984"/>
                <a:ext cx="1624688" cy="367890"/>
              </a:xfrm>
              <a:prstGeom prst="rect">
                <a:avLst/>
              </a:prstGeom>
              <a:solidFill>
                <a:schemeClr val="bg1"/>
              </a:solidFill>
              <a:ln>
                <a:noFill/>
              </a:ln>
            </p:spPr>
            <p:txBody>
              <a:bodyPr wrap="square" rtlCol="0">
                <a:spAutoFit/>
              </a:bodyPr>
              <a:lstStyle/>
              <a:p>
                <a:pPr algn="ctr">
                  <a:lnSpc>
                    <a:spcPct val="80000"/>
                  </a:lnSpc>
                </a:pPr>
                <a:r>
                  <a:rPr lang="en-US" sz="1400" dirty="0">
                    <a:solidFill>
                      <a:schemeClr val="tx1">
                        <a:lumMod val="65000"/>
                        <a:lumOff val="35000"/>
                      </a:schemeClr>
                    </a:solidFill>
                    <a:ea typeface="Arial" charset="0"/>
                    <a:cs typeface="Arial" charset="0"/>
                  </a:rPr>
                  <a:t>DBAs</a:t>
                </a:r>
              </a:p>
            </p:txBody>
          </p:sp>
        </p:grpSp>
        <p:sp>
          <p:nvSpPr>
            <p:cNvPr id="52" name="Oval 51">
              <a:extLst>
                <a:ext uri="{FF2B5EF4-FFF2-40B4-BE49-F238E27FC236}">
                  <a16:creationId xmlns:a16="http://schemas.microsoft.com/office/drawing/2014/main" id="{A28B6D3E-BF52-177D-1194-EA15149A987D}"/>
                </a:ext>
              </a:extLst>
            </p:cNvPr>
            <p:cNvSpPr/>
            <p:nvPr/>
          </p:nvSpPr>
          <p:spPr>
            <a:xfrm>
              <a:off x="5337017" y="2712684"/>
              <a:ext cx="822932" cy="822932"/>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grpSp>
      <p:grpSp>
        <p:nvGrpSpPr>
          <p:cNvPr id="55" name="Group 54">
            <a:extLst>
              <a:ext uri="{FF2B5EF4-FFF2-40B4-BE49-F238E27FC236}">
                <a16:creationId xmlns:a16="http://schemas.microsoft.com/office/drawing/2014/main" id="{E330C595-09B1-ED5F-6FD8-546CF4E17A3C}"/>
              </a:ext>
            </a:extLst>
          </p:cNvPr>
          <p:cNvGrpSpPr/>
          <p:nvPr/>
        </p:nvGrpSpPr>
        <p:grpSpPr>
          <a:xfrm>
            <a:off x="7067704" y="4025817"/>
            <a:ext cx="3212818" cy="1174983"/>
            <a:chOff x="4982771" y="3986381"/>
            <a:chExt cx="3212818" cy="1174983"/>
          </a:xfrm>
        </p:grpSpPr>
        <p:grpSp>
          <p:nvGrpSpPr>
            <p:cNvPr id="56" name="Group 55">
              <a:extLst>
                <a:ext uri="{FF2B5EF4-FFF2-40B4-BE49-F238E27FC236}">
                  <a16:creationId xmlns:a16="http://schemas.microsoft.com/office/drawing/2014/main" id="{F17E6590-8DBC-74B1-12BA-F0C194B9AF24}"/>
                </a:ext>
              </a:extLst>
            </p:cNvPr>
            <p:cNvGrpSpPr/>
            <p:nvPr/>
          </p:nvGrpSpPr>
          <p:grpSpPr>
            <a:xfrm>
              <a:off x="4982771" y="4390546"/>
              <a:ext cx="3212818" cy="770818"/>
              <a:chOff x="4659908" y="3706542"/>
              <a:chExt cx="4404676" cy="1056768"/>
            </a:xfrm>
          </p:grpSpPr>
          <p:cxnSp>
            <p:nvCxnSpPr>
              <p:cNvPr id="58" name="Straight Connector 57">
                <a:extLst>
                  <a:ext uri="{FF2B5EF4-FFF2-40B4-BE49-F238E27FC236}">
                    <a16:creationId xmlns:a16="http://schemas.microsoft.com/office/drawing/2014/main" id="{CE7AE608-096A-CA22-4361-C11ADE60982E}"/>
                  </a:ext>
                </a:extLst>
              </p:cNvPr>
              <p:cNvCxnSpPr/>
              <p:nvPr/>
            </p:nvCxnSpPr>
            <p:spPr>
              <a:xfrm>
                <a:off x="6261509" y="3706542"/>
                <a:ext cx="2803075" cy="487577"/>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32B053C2-5E03-AAA2-AEFC-2F461D5DC6F8}"/>
                  </a:ext>
                </a:extLst>
              </p:cNvPr>
              <p:cNvSpPr txBox="1"/>
              <p:nvPr/>
            </p:nvSpPr>
            <p:spPr>
              <a:xfrm>
                <a:off x="4659908" y="4164137"/>
                <a:ext cx="2168852" cy="599173"/>
              </a:xfrm>
              <a:prstGeom prst="rect">
                <a:avLst/>
              </a:prstGeom>
              <a:noFill/>
              <a:ln>
                <a:noFill/>
              </a:ln>
            </p:spPr>
            <p:txBody>
              <a:bodyPr wrap="square" rtlCol="0">
                <a:spAutoFit/>
              </a:bodyPr>
              <a:lstStyle/>
              <a:p>
                <a:pPr algn="ctr">
                  <a:lnSpc>
                    <a:spcPct val="80000"/>
                  </a:lnSpc>
                </a:pPr>
                <a:r>
                  <a:rPr lang="en-US" sz="1400" dirty="0">
                    <a:solidFill>
                      <a:schemeClr val="tx1">
                        <a:lumMod val="65000"/>
                        <a:lumOff val="35000"/>
                      </a:schemeClr>
                    </a:solidFill>
                    <a:ea typeface="Arial" charset="0"/>
                    <a:cs typeface="Arial" charset="0"/>
                  </a:rPr>
                  <a:t>Office Phone Number(s)</a:t>
                </a:r>
              </a:p>
            </p:txBody>
          </p:sp>
        </p:grpSp>
        <p:sp>
          <p:nvSpPr>
            <p:cNvPr id="57" name="Oval 56">
              <a:extLst>
                <a:ext uri="{FF2B5EF4-FFF2-40B4-BE49-F238E27FC236}">
                  <a16:creationId xmlns:a16="http://schemas.microsoft.com/office/drawing/2014/main" id="{9E6EBC10-4128-60AE-00A2-294986A6A4A7}"/>
                </a:ext>
              </a:extLst>
            </p:cNvPr>
            <p:cNvSpPr/>
            <p:nvPr/>
          </p:nvSpPr>
          <p:spPr>
            <a:xfrm>
              <a:off x="5440354" y="3986381"/>
              <a:ext cx="708506" cy="708506"/>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grpSp>
      <p:grpSp>
        <p:nvGrpSpPr>
          <p:cNvPr id="60" name="Group 59">
            <a:extLst>
              <a:ext uri="{FF2B5EF4-FFF2-40B4-BE49-F238E27FC236}">
                <a16:creationId xmlns:a16="http://schemas.microsoft.com/office/drawing/2014/main" id="{EFD94901-2E52-9369-4250-F448FEF9ACF8}"/>
              </a:ext>
            </a:extLst>
          </p:cNvPr>
          <p:cNvGrpSpPr/>
          <p:nvPr/>
        </p:nvGrpSpPr>
        <p:grpSpPr>
          <a:xfrm>
            <a:off x="10405250" y="1284491"/>
            <a:ext cx="1415933" cy="2593916"/>
            <a:chOff x="7424555" y="1630623"/>
            <a:chExt cx="1415933" cy="2593916"/>
          </a:xfrm>
        </p:grpSpPr>
        <p:grpSp>
          <p:nvGrpSpPr>
            <p:cNvPr id="61" name="Group 60">
              <a:extLst>
                <a:ext uri="{FF2B5EF4-FFF2-40B4-BE49-F238E27FC236}">
                  <a16:creationId xmlns:a16="http://schemas.microsoft.com/office/drawing/2014/main" id="{D702F4DE-FB8F-99F6-2D07-1170F194FA05}"/>
                </a:ext>
              </a:extLst>
            </p:cNvPr>
            <p:cNvGrpSpPr/>
            <p:nvPr/>
          </p:nvGrpSpPr>
          <p:grpSpPr>
            <a:xfrm>
              <a:off x="7424555" y="2277762"/>
              <a:ext cx="1415933" cy="1946777"/>
              <a:chOff x="4704078" y="4034367"/>
              <a:chExt cx="1941202" cy="2668975"/>
            </a:xfrm>
          </p:grpSpPr>
          <p:cxnSp>
            <p:nvCxnSpPr>
              <p:cNvPr id="63" name="Straight Connector 62">
                <a:extLst>
                  <a:ext uri="{FF2B5EF4-FFF2-40B4-BE49-F238E27FC236}">
                    <a16:creationId xmlns:a16="http://schemas.microsoft.com/office/drawing/2014/main" id="{41F59CDC-10F4-F48E-9FEC-6D82DAC42FD6}"/>
                  </a:ext>
                </a:extLst>
              </p:cNvPr>
              <p:cNvCxnSpPr/>
              <p:nvPr/>
            </p:nvCxnSpPr>
            <p:spPr>
              <a:xfrm flipH="1">
                <a:off x="4704078" y="4034367"/>
                <a:ext cx="917342" cy="2668975"/>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AA27B6C1-4D6C-F93C-7FB2-C39153FBE18E}"/>
                  </a:ext>
                </a:extLst>
              </p:cNvPr>
              <p:cNvSpPr txBox="1"/>
              <p:nvPr/>
            </p:nvSpPr>
            <p:spPr>
              <a:xfrm>
                <a:off x="5020594" y="4116806"/>
                <a:ext cx="1624686" cy="599172"/>
              </a:xfrm>
              <a:prstGeom prst="rect">
                <a:avLst/>
              </a:prstGeom>
              <a:solidFill>
                <a:schemeClr val="bg1"/>
              </a:solidFill>
              <a:ln>
                <a:noFill/>
              </a:ln>
            </p:spPr>
            <p:txBody>
              <a:bodyPr wrap="square" rtlCol="0">
                <a:spAutoFit/>
              </a:bodyPr>
              <a:lstStyle/>
              <a:p>
                <a:pPr algn="ctr">
                  <a:lnSpc>
                    <a:spcPct val="80000"/>
                  </a:lnSpc>
                </a:pPr>
                <a:r>
                  <a:rPr lang="en-US" sz="1400" dirty="0">
                    <a:solidFill>
                      <a:schemeClr val="tx1">
                        <a:lumMod val="65000"/>
                        <a:lumOff val="35000"/>
                      </a:schemeClr>
                    </a:solidFill>
                    <a:ea typeface="Arial" charset="0"/>
                    <a:cs typeface="Arial" charset="0"/>
                  </a:rPr>
                  <a:t>Licenses and Permits</a:t>
                </a:r>
              </a:p>
            </p:txBody>
          </p:sp>
        </p:grpSp>
        <p:sp>
          <p:nvSpPr>
            <p:cNvPr id="62" name="Oval 61">
              <a:extLst>
                <a:ext uri="{FF2B5EF4-FFF2-40B4-BE49-F238E27FC236}">
                  <a16:creationId xmlns:a16="http://schemas.microsoft.com/office/drawing/2014/main" id="{CBE0D120-45EE-AC80-5CB0-1C355BEF73DA}"/>
                </a:ext>
              </a:extLst>
            </p:cNvPr>
            <p:cNvSpPr/>
            <p:nvPr/>
          </p:nvSpPr>
          <p:spPr>
            <a:xfrm>
              <a:off x="7875473" y="1630623"/>
              <a:ext cx="666814" cy="666814"/>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grpSp>
      <p:grpSp>
        <p:nvGrpSpPr>
          <p:cNvPr id="65" name="Group 64">
            <a:extLst>
              <a:ext uri="{FF2B5EF4-FFF2-40B4-BE49-F238E27FC236}">
                <a16:creationId xmlns:a16="http://schemas.microsoft.com/office/drawing/2014/main" id="{4816195B-D074-EF90-CF6B-C06A43002785}"/>
              </a:ext>
            </a:extLst>
          </p:cNvPr>
          <p:cNvGrpSpPr/>
          <p:nvPr/>
        </p:nvGrpSpPr>
        <p:grpSpPr>
          <a:xfrm>
            <a:off x="10562237" y="2675058"/>
            <a:ext cx="1578834" cy="1189841"/>
            <a:chOff x="7565166" y="2941597"/>
            <a:chExt cx="1578834" cy="1189841"/>
          </a:xfrm>
        </p:grpSpPr>
        <p:grpSp>
          <p:nvGrpSpPr>
            <p:cNvPr id="66" name="Group 65">
              <a:extLst>
                <a:ext uri="{FF2B5EF4-FFF2-40B4-BE49-F238E27FC236}">
                  <a16:creationId xmlns:a16="http://schemas.microsoft.com/office/drawing/2014/main" id="{0D979EF4-F4F0-AC39-E647-CE08AC217A91}"/>
                </a:ext>
              </a:extLst>
            </p:cNvPr>
            <p:cNvGrpSpPr/>
            <p:nvPr/>
          </p:nvGrpSpPr>
          <p:grpSpPr>
            <a:xfrm>
              <a:off x="7565166" y="3455434"/>
              <a:ext cx="1578834" cy="676004"/>
              <a:chOff x="4492039" y="3808490"/>
              <a:chExt cx="2164534" cy="926780"/>
            </a:xfrm>
          </p:grpSpPr>
          <p:cxnSp>
            <p:nvCxnSpPr>
              <p:cNvPr id="68" name="Straight Connector 67">
                <a:extLst>
                  <a:ext uri="{FF2B5EF4-FFF2-40B4-BE49-F238E27FC236}">
                    <a16:creationId xmlns:a16="http://schemas.microsoft.com/office/drawing/2014/main" id="{6DEC26C4-7A5B-F5AE-8F61-C624D0675E15}"/>
                  </a:ext>
                </a:extLst>
              </p:cNvPr>
              <p:cNvCxnSpPr/>
              <p:nvPr/>
            </p:nvCxnSpPr>
            <p:spPr>
              <a:xfrm flipH="1">
                <a:off x="4492039" y="3808490"/>
                <a:ext cx="880917" cy="666336"/>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077E150A-5EE8-852B-3DEA-B71147F9B15A}"/>
                  </a:ext>
                </a:extLst>
              </p:cNvPr>
              <p:cNvSpPr txBox="1"/>
              <p:nvPr/>
            </p:nvSpPr>
            <p:spPr>
              <a:xfrm>
                <a:off x="5031886" y="4136099"/>
                <a:ext cx="1624687" cy="599171"/>
              </a:xfrm>
              <a:prstGeom prst="rect">
                <a:avLst/>
              </a:prstGeom>
              <a:noFill/>
              <a:ln>
                <a:noFill/>
              </a:ln>
            </p:spPr>
            <p:txBody>
              <a:bodyPr wrap="square" rtlCol="0">
                <a:spAutoFit/>
              </a:bodyPr>
              <a:lstStyle/>
              <a:p>
                <a:pPr algn="ctr">
                  <a:lnSpc>
                    <a:spcPct val="80000"/>
                  </a:lnSpc>
                </a:pPr>
                <a:r>
                  <a:rPr lang="en-US" sz="1400" dirty="0">
                    <a:solidFill>
                      <a:schemeClr val="tx1">
                        <a:lumMod val="65000"/>
                        <a:lumOff val="35000"/>
                      </a:schemeClr>
                    </a:solidFill>
                    <a:ea typeface="Arial" charset="0"/>
                    <a:cs typeface="Arial" charset="0"/>
                  </a:rPr>
                  <a:t>Cell Phone</a:t>
                </a:r>
              </a:p>
              <a:p>
                <a:pPr algn="ctr">
                  <a:lnSpc>
                    <a:spcPct val="80000"/>
                  </a:lnSpc>
                </a:pPr>
                <a:r>
                  <a:rPr lang="en-US" sz="1400" dirty="0">
                    <a:solidFill>
                      <a:schemeClr val="tx1">
                        <a:lumMod val="65000"/>
                        <a:lumOff val="35000"/>
                      </a:schemeClr>
                    </a:solidFill>
                    <a:ea typeface="Arial" charset="0"/>
                    <a:cs typeface="Arial" charset="0"/>
                  </a:rPr>
                  <a:t>Numbers</a:t>
                </a:r>
              </a:p>
            </p:txBody>
          </p:sp>
        </p:grpSp>
        <p:sp>
          <p:nvSpPr>
            <p:cNvPr id="67" name="Oval 66">
              <a:extLst>
                <a:ext uri="{FF2B5EF4-FFF2-40B4-BE49-F238E27FC236}">
                  <a16:creationId xmlns:a16="http://schemas.microsoft.com/office/drawing/2014/main" id="{885DA715-2652-1CB5-D6E5-923512E5CFC7}"/>
                </a:ext>
              </a:extLst>
            </p:cNvPr>
            <p:cNvSpPr/>
            <p:nvPr/>
          </p:nvSpPr>
          <p:spPr>
            <a:xfrm>
              <a:off x="8154344" y="2941597"/>
              <a:ext cx="666814" cy="666814"/>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grpSp>
      <p:grpSp>
        <p:nvGrpSpPr>
          <p:cNvPr id="70" name="Group 69">
            <a:extLst>
              <a:ext uri="{FF2B5EF4-FFF2-40B4-BE49-F238E27FC236}">
                <a16:creationId xmlns:a16="http://schemas.microsoft.com/office/drawing/2014/main" id="{6D76DA7B-BC3A-59F4-A062-27A5D399D7FE}"/>
              </a:ext>
            </a:extLst>
          </p:cNvPr>
          <p:cNvGrpSpPr/>
          <p:nvPr/>
        </p:nvGrpSpPr>
        <p:grpSpPr>
          <a:xfrm>
            <a:off x="5334134" y="3562648"/>
            <a:ext cx="2206082" cy="1564544"/>
            <a:chOff x="3260540" y="3421150"/>
            <a:chExt cx="2206082" cy="1564544"/>
          </a:xfrm>
        </p:grpSpPr>
        <p:cxnSp>
          <p:nvCxnSpPr>
            <p:cNvPr id="71" name="Straight Connector 70">
              <a:extLst>
                <a:ext uri="{FF2B5EF4-FFF2-40B4-BE49-F238E27FC236}">
                  <a16:creationId xmlns:a16="http://schemas.microsoft.com/office/drawing/2014/main" id="{5527D0DA-179A-901F-A7F3-58FD5D356988}"/>
                </a:ext>
              </a:extLst>
            </p:cNvPr>
            <p:cNvCxnSpPr/>
            <p:nvPr/>
          </p:nvCxnSpPr>
          <p:spPr>
            <a:xfrm>
              <a:off x="4336137" y="4120388"/>
              <a:ext cx="1130485" cy="113395"/>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01CC77FD-CB99-79D8-8E8F-5914ED88DE3F}"/>
                </a:ext>
              </a:extLst>
            </p:cNvPr>
            <p:cNvSpPr txBox="1"/>
            <p:nvPr/>
          </p:nvSpPr>
          <p:spPr>
            <a:xfrm>
              <a:off x="3260540" y="4544996"/>
              <a:ext cx="1182669" cy="440698"/>
            </a:xfrm>
            <a:prstGeom prst="rect">
              <a:avLst/>
            </a:prstGeom>
            <a:solidFill>
              <a:schemeClr val="bg1"/>
            </a:solidFill>
            <a:ln>
              <a:noFill/>
            </a:ln>
          </p:spPr>
          <p:txBody>
            <a:bodyPr wrap="square" rtlCol="0">
              <a:spAutoFit/>
            </a:bodyPr>
            <a:lstStyle/>
            <a:p>
              <a:pPr algn="ctr">
                <a:lnSpc>
                  <a:spcPct val="80000"/>
                </a:lnSpc>
              </a:pPr>
              <a:r>
                <a:rPr lang="en-US" sz="1400" dirty="0">
                  <a:solidFill>
                    <a:schemeClr val="tx1">
                      <a:lumMod val="65000"/>
                      <a:lumOff val="35000"/>
                    </a:schemeClr>
                  </a:solidFill>
                  <a:ea typeface="Arial" charset="0"/>
                  <a:cs typeface="Arial" charset="0"/>
                </a:rPr>
                <a:t>Relatives and Associates</a:t>
              </a:r>
            </a:p>
          </p:txBody>
        </p:sp>
        <p:sp>
          <p:nvSpPr>
            <p:cNvPr id="73" name="Oval 72">
              <a:extLst>
                <a:ext uri="{FF2B5EF4-FFF2-40B4-BE49-F238E27FC236}">
                  <a16:creationId xmlns:a16="http://schemas.microsoft.com/office/drawing/2014/main" id="{EBF615AC-1C02-E9EC-F9FB-EA1B16DB99F7}"/>
                </a:ext>
              </a:extLst>
            </p:cNvPr>
            <p:cNvSpPr/>
            <p:nvPr/>
          </p:nvSpPr>
          <p:spPr>
            <a:xfrm>
              <a:off x="3313856" y="3421150"/>
              <a:ext cx="1056598" cy="1056598"/>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grpSp>
      <p:sp>
        <p:nvSpPr>
          <p:cNvPr id="74" name="Freeform: Shape 139">
            <a:extLst>
              <a:ext uri="{FF2B5EF4-FFF2-40B4-BE49-F238E27FC236}">
                <a16:creationId xmlns:a16="http://schemas.microsoft.com/office/drawing/2014/main" id="{1771F090-63BF-BB9C-ABB7-2E4ED0562D3A}"/>
              </a:ext>
            </a:extLst>
          </p:cNvPr>
          <p:cNvSpPr/>
          <p:nvPr/>
        </p:nvSpPr>
        <p:spPr>
          <a:xfrm>
            <a:off x="2060058" y="1591293"/>
            <a:ext cx="768449" cy="459860"/>
          </a:xfrm>
          <a:custGeom>
            <a:avLst/>
            <a:gdLst>
              <a:gd name="connsiteX0" fmla="*/ 51970 w 409950"/>
              <a:gd name="connsiteY0" fmla="*/ 24210 h 245324"/>
              <a:gd name="connsiteX1" fmla="*/ 110396 w 409950"/>
              <a:gd name="connsiteY1" fmla="*/ 0 h 245324"/>
              <a:gd name="connsiteX2" fmla="*/ 168822 w 409950"/>
              <a:gd name="connsiteY2" fmla="*/ 24210 h 245324"/>
              <a:gd name="connsiteX3" fmla="*/ 193032 w 409950"/>
              <a:gd name="connsiteY3" fmla="*/ 82636 h 245324"/>
              <a:gd name="connsiteX4" fmla="*/ 158493 w 409950"/>
              <a:gd name="connsiteY4" fmla="*/ 149777 h 245324"/>
              <a:gd name="connsiteX5" fmla="*/ 206589 w 409950"/>
              <a:gd name="connsiteY5" fmla="*/ 194646 h 245324"/>
              <a:gd name="connsiteX6" fmla="*/ 254686 w 409950"/>
              <a:gd name="connsiteY6" fmla="*/ 149777 h 245324"/>
              <a:gd name="connsiteX7" fmla="*/ 220147 w 409950"/>
              <a:gd name="connsiteY7" fmla="*/ 82636 h 245324"/>
              <a:gd name="connsiteX8" fmla="*/ 244356 w 409950"/>
              <a:gd name="connsiteY8" fmla="*/ 24210 h 245324"/>
              <a:gd name="connsiteX9" fmla="*/ 302783 w 409950"/>
              <a:gd name="connsiteY9" fmla="*/ 0 h 245324"/>
              <a:gd name="connsiteX10" fmla="*/ 361209 w 409950"/>
              <a:gd name="connsiteY10" fmla="*/ 24210 h 245324"/>
              <a:gd name="connsiteX11" fmla="*/ 385418 w 409950"/>
              <a:gd name="connsiteY11" fmla="*/ 82636 h 245324"/>
              <a:gd name="connsiteX12" fmla="*/ 350879 w 409950"/>
              <a:gd name="connsiteY12" fmla="*/ 149777 h 245324"/>
              <a:gd name="connsiteX13" fmla="*/ 396070 w 409950"/>
              <a:gd name="connsiteY13" fmla="*/ 189804 h 245324"/>
              <a:gd name="connsiteX14" fmla="*/ 412856 w 409950"/>
              <a:gd name="connsiteY14" fmla="*/ 247907 h 245324"/>
              <a:gd name="connsiteX15" fmla="*/ 385418 w 409950"/>
              <a:gd name="connsiteY15" fmla="*/ 247907 h 245324"/>
              <a:gd name="connsiteX16" fmla="*/ 361209 w 409950"/>
              <a:gd name="connsiteY16" fmla="*/ 189481 h 245324"/>
              <a:gd name="connsiteX17" fmla="*/ 302783 w 409950"/>
              <a:gd name="connsiteY17" fmla="*/ 165272 h 245324"/>
              <a:gd name="connsiteX18" fmla="*/ 244356 w 409950"/>
              <a:gd name="connsiteY18" fmla="*/ 189481 h 245324"/>
              <a:gd name="connsiteX19" fmla="*/ 220147 w 409950"/>
              <a:gd name="connsiteY19" fmla="*/ 247907 h 245324"/>
              <a:gd name="connsiteX20" fmla="*/ 192709 w 409950"/>
              <a:gd name="connsiteY20" fmla="*/ 247907 h 245324"/>
              <a:gd name="connsiteX21" fmla="*/ 168499 w 409950"/>
              <a:gd name="connsiteY21" fmla="*/ 189481 h 245324"/>
              <a:gd name="connsiteX22" fmla="*/ 110073 w 409950"/>
              <a:gd name="connsiteY22" fmla="*/ 165272 h 245324"/>
              <a:gd name="connsiteX23" fmla="*/ 51647 w 409950"/>
              <a:gd name="connsiteY23" fmla="*/ 189481 h 245324"/>
              <a:gd name="connsiteX24" fmla="*/ 27438 w 409950"/>
              <a:gd name="connsiteY24" fmla="*/ 247907 h 245324"/>
              <a:gd name="connsiteX25" fmla="*/ 0 w 409950"/>
              <a:gd name="connsiteY25" fmla="*/ 247907 h 245324"/>
              <a:gd name="connsiteX26" fmla="*/ 16785 w 409950"/>
              <a:gd name="connsiteY26" fmla="*/ 189804 h 245324"/>
              <a:gd name="connsiteX27" fmla="*/ 61977 w 409950"/>
              <a:gd name="connsiteY27" fmla="*/ 149777 h 245324"/>
              <a:gd name="connsiteX28" fmla="*/ 27438 w 409950"/>
              <a:gd name="connsiteY28" fmla="*/ 82636 h 245324"/>
              <a:gd name="connsiteX29" fmla="*/ 51970 w 409950"/>
              <a:gd name="connsiteY29" fmla="*/ 24210 h 245324"/>
              <a:gd name="connsiteX30" fmla="*/ 149455 w 409950"/>
              <a:gd name="connsiteY30" fmla="*/ 43577 h 245324"/>
              <a:gd name="connsiteX31" fmla="*/ 110396 w 409950"/>
              <a:gd name="connsiteY31" fmla="*/ 27760 h 245324"/>
              <a:gd name="connsiteX32" fmla="*/ 71338 w 409950"/>
              <a:gd name="connsiteY32" fmla="*/ 43577 h 245324"/>
              <a:gd name="connsiteX33" fmla="*/ 55521 w 409950"/>
              <a:gd name="connsiteY33" fmla="*/ 82636 h 245324"/>
              <a:gd name="connsiteX34" fmla="*/ 71338 w 409950"/>
              <a:gd name="connsiteY34" fmla="*/ 121694 h 245324"/>
              <a:gd name="connsiteX35" fmla="*/ 110396 w 409950"/>
              <a:gd name="connsiteY35" fmla="*/ 137511 h 245324"/>
              <a:gd name="connsiteX36" fmla="*/ 149455 w 409950"/>
              <a:gd name="connsiteY36" fmla="*/ 121694 h 245324"/>
              <a:gd name="connsiteX37" fmla="*/ 165272 w 409950"/>
              <a:gd name="connsiteY37" fmla="*/ 82636 h 245324"/>
              <a:gd name="connsiteX38" fmla="*/ 149455 w 409950"/>
              <a:gd name="connsiteY38" fmla="*/ 43577 h 245324"/>
              <a:gd name="connsiteX39" fmla="*/ 342486 w 409950"/>
              <a:gd name="connsiteY39" fmla="*/ 43577 h 245324"/>
              <a:gd name="connsiteX40" fmla="*/ 303428 w 409950"/>
              <a:gd name="connsiteY40" fmla="*/ 27760 h 245324"/>
              <a:gd name="connsiteX41" fmla="*/ 264370 w 409950"/>
              <a:gd name="connsiteY41" fmla="*/ 43577 h 245324"/>
              <a:gd name="connsiteX42" fmla="*/ 248553 w 409950"/>
              <a:gd name="connsiteY42" fmla="*/ 82636 h 245324"/>
              <a:gd name="connsiteX43" fmla="*/ 264370 w 409950"/>
              <a:gd name="connsiteY43" fmla="*/ 121694 h 245324"/>
              <a:gd name="connsiteX44" fmla="*/ 303428 w 409950"/>
              <a:gd name="connsiteY44" fmla="*/ 137511 h 245324"/>
              <a:gd name="connsiteX45" fmla="*/ 342486 w 409950"/>
              <a:gd name="connsiteY45" fmla="*/ 121694 h 245324"/>
              <a:gd name="connsiteX46" fmla="*/ 358304 w 409950"/>
              <a:gd name="connsiteY46" fmla="*/ 82636 h 245324"/>
              <a:gd name="connsiteX47" fmla="*/ 342486 w 409950"/>
              <a:gd name="connsiteY47" fmla="*/ 43577 h 24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09950" h="245324">
                <a:moveTo>
                  <a:pt x="51970" y="24210"/>
                </a:moveTo>
                <a:cubicBezTo>
                  <a:pt x="68110" y="8070"/>
                  <a:pt x="87478" y="0"/>
                  <a:pt x="110396" y="0"/>
                </a:cubicBezTo>
                <a:cubicBezTo>
                  <a:pt x="133315" y="0"/>
                  <a:pt x="153005" y="8070"/>
                  <a:pt x="168822" y="24210"/>
                </a:cubicBezTo>
                <a:cubicBezTo>
                  <a:pt x="184962" y="40349"/>
                  <a:pt x="193032" y="59717"/>
                  <a:pt x="193032" y="82636"/>
                </a:cubicBezTo>
                <a:cubicBezTo>
                  <a:pt x="193032" y="110719"/>
                  <a:pt x="181411" y="132992"/>
                  <a:pt x="158493" y="149777"/>
                </a:cubicBezTo>
                <a:cubicBezTo>
                  <a:pt x="179797" y="160107"/>
                  <a:pt x="195937" y="174956"/>
                  <a:pt x="206589" y="194646"/>
                </a:cubicBezTo>
                <a:cubicBezTo>
                  <a:pt x="217564" y="175278"/>
                  <a:pt x="233704" y="160107"/>
                  <a:pt x="254686" y="149777"/>
                </a:cubicBezTo>
                <a:cubicBezTo>
                  <a:pt x="231768" y="132992"/>
                  <a:pt x="220147" y="110719"/>
                  <a:pt x="220147" y="82636"/>
                </a:cubicBezTo>
                <a:cubicBezTo>
                  <a:pt x="220147" y="59717"/>
                  <a:pt x="228217" y="40027"/>
                  <a:pt x="244356" y="24210"/>
                </a:cubicBezTo>
                <a:cubicBezTo>
                  <a:pt x="260496" y="8070"/>
                  <a:pt x="279864" y="0"/>
                  <a:pt x="302783" y="0"/>
                </a:cubicBezTo>
                <a:cubicBezTo>
                  <a:pt x="325701" y="0"/>
                  <a:pt x="345392" y="8070"/>
                  <a:pt x="361209" y="24210"/>
                </a:cubicBezTo>
                <a:cubicBezTo>
                  <a:pt x="377348" y="40349"/>
                  <a:pt x="385418" y="59717"/>
                  <a:pt x="385418" y="82636"/>
                </a:cubicBezTo>
                <a:cubicBezTo>
                  <a:pt x="385418" y="110719"/>
                  <a:pt x="373798" y="132992"/>
                  <a:pt x="350879" y="149777"/>
                </a:cubicBezTo>
                <a:cubicBezTo>
                  <a:pt x="369924" y="158816"/>
                  <a:pt x="384773" y="172373"/>
                  <a:pt x="396070" y="189804"/>
                </a:cubicBezTo>
                <a:cubicBezTo>
                  <a:pt x="407368" y="207235"/>
                  <a:pt x="412856" y="226603"/>
                  <a:pt x="412856" y="247907"/>
                </a:cubicBezTo>
                <a:lnTo>
                  <a:pt x="385418" y="247907"/>
                </a:lnTo>
                <a:cubicBezTo>
                  <a:pt x="385418" y="224989"/>
                  <a:pt x="377348" y="205298"/>
                  <a:pt x="361209" y="189481"/>
                </a:cubicBezTo>
                <a:cubicBezTo>
                  <a:pt x="345069" y="173342"/>
                  <a:pt x="325701" y="165272"/>
                  <a:pt x="302783" y="165272"/>
                </a:cubicBezTo>
                <a:cubicBezTo>
                  <a:pt x="279864" y="165272"/>
                  <a:pt x="260173" y="173342"/>
                  <a:pt x="244356" y="189481"/>
                </a:cubicBezTo>
                <a:cubicBezTo>
                  <a:pt x="228217" y="205621"/>
                  <a:pt x="220147" y="224989"/>
                  <a:pt x="220147" y="247907"/>
                </a:cubicBezTo>
                <a:lnTo>
                  <a:pt x="192709" y="247907"/>
                </a:lnTo>
                <a:cubicBezTo>
                  <a:pt x="192709" y="224989"/>
                  <a:pt x="184639" y="205298"/>
                  <a:pt x="168499" y="189481"/>
                </a:cubicBezTo>
                <a:cubicBezTo>
                  <a:pt x="152360" y="173342"/>
                  <a:pt x="132992" y="165272"/>
                  <a:pt x="110073" y="165272"/>
                </a:cubicBezTo>
                <a:cubicBezTo>
                  <a:pt x="87155" y="165272"/>
                  <a:pt x="67464" y="173342"/>
                  <a:pt x="51647" y="189481"/>
                </a:cubicBezTo>
                <a:cubicBezTo>
                  <a:pt x="35508" y="205621"/>
                  <a:pt x="27438" y="224989"/>
                  <a:pt x="27438" y="247907"/>
                </a:cubicBezTo>
                <a:lnTo>
                  <a:pt x="0" y="247907"/>
                </a:lnTo>
                <a:cubicBezTo>
                  <a:pt x="0" y="226603"/>
                  <a:pt x="5488" y="207235"/>
                  <a:pt x="16785" y="189804"/>
                </a:cubicBezTo>
                <a:cubicBezTo>
                  <a:pt x="28083" y="172373"/>
                  <a:pt x="42932" y="158816"/>
                  <a:pt x="61977" y="149777"/>
                </a:cubicBezTo>
                <a:cubicBezTo>
                  <a:pt x="39058" y="132992"/>
                  <a:pt x="27438" y="110719"/>
                  <a:pt x="27438" y="82636"/>
                </a:cubicBezTo>
                <a:cubicBezTo>
                  <a:pt x="27760" y="60040"/>
                  <a:pt x="35830" y="40349"/>
                  <a:pt x="51970" y="24210"/>
                </a:cubicBezTo>
                <a:close/>
                <a:moveTo>
                  <a:pt x="149455" y="43577"/>
                </a:moveTo>
                <a:cubicBezTo>
                  <a:pt x="138802" y="32925"/>
                  <a:pt x="125890" y="27760"/>
                  <a:pt x="110396" y="27760"/>
                </a:cubicBezTo>
                <a:cubicBezTo>
                  <a:pt x="94902" y="27760"/>
                  <a:pt x="81990" y="32925"/>
                  <a:pt x="71338" y="43577"/>
                </a:cubicBezTo>
                <a:cubicBezTo>
                  <a:pt x="60686" y="54230"/>
                  <a:pt x="55521" y="67142"/>
                  <a:pt x="55521" y="82636"/>
                </a:cubicBezTo>
                <a:cubicBezTo>
                  <a:pt x="55521" y="98130"/>
                  <a:pt x="60686" y="111042"/>
                  <a:pt x="71338" y="121694"/>
                </a:cubicBezTo>
                <a:cubicBezTo>
                  <a:pt x="81990" y="132346"/>
                  <a:pt x="94902" y="137511"/>
                  <a:pt x="110396" y="137511"/>
                </a:cubicBezTo>
                <a:cubicBezTo>
                  <a:pt x="125890" y="137511"/>
                  <a:pt x="138802" y="132346"/>
                  <a:pt x="149455" y="121694"/>
                </a:cubicBezTo>
                <a:cubicBezTo>
                  <a:pt x="160107" y="111042"/>
                  <a:pt x="165272" y="98130"/>
                  <a:pt x="165272" y="82636"/>
                </a:cubicBezTo>
                <a:cubicBezTo>
                  <a:pt x="165272" y="67142"/>
                  <a:pt x="160107" y="54230"/>
                  <a:pt x="149455" y="43577"/>
                </a:cubicBezTo>
                <a:close/>
                <a:moveTo>
                  <a:pt x="342486" y="43577"/>
                </a:moveTo>
                <a:cubicBezTo>
                  <a:pt x="331834" y="32925"/>
                  <a:pt x="318922" y="27760"/>
                  <a:pt x="303428" y="27760"/>
                </a:cubicBezTo>
                <a:cubicBezTo>
                  <a:pt x="287934" y="27760"/>
                  <a:pt x="275022" y="32925"/>
                  <a:pt x="264370" y="43577"/>
                </a:cubicBezTo>
                <a:cubicBezTo>
                  <a:pt x="253718" y="54230"/>
                  <a:pt x="248553" y="67142"/>
                  <a:pt x="248553" y="82636"/>
                </a:cubicBezTo>
                <a:cubicBezTo>
                  <a:pt x="248553" y="98130"/>
                  <a:pt x="253718" y="111042"/>
                  <a:pt x="264370" y="121694"/>
                </a:cubicBezTo>
                <a:cubicBezTo>
                  <a:pt x="275022" y="132346"/>
                  <a:pt x="287934" y="137511"/>
                  <a:pt x="303428" y="137511"/>
                </a:cubicBezTo>
                <a:cubicBezTo>
                  <a:pt x="318922" y="137511"/>
                  <a:pt x="331834" y="132346"/>
                  <a:pt x="342486" y="121694"/>
                </a:cubicBezTo>
                <a:cubicBezTo>
                  <a:pt x="353139" y="111042"/>
                  <a:pt x="358304" y="98130"/>
                  <a:pt x="358304" y="82636"/>
                </a:cubicBezTo>
                <a:cubicBezTo>
                  <a:pt x="358304" y="67142"/>
                  <a:pt x="352816" y="54230"/>
                  <a:pt x="342486" y="43577"/>
                </a:cubicBezTo>
                <a:close/>
              </a:path>
            </a:pathLst>
          </a:custGeom>
          <a:solidFill>
            <a:srgbClr val="0070C0"/>
          </a:solidFill>
          <a:ln w="3228" cap="flat">
            <a:noFill/>
            <a:prstDash val="solid"/>
            <a:miter/>
          </a:ln>
        </p:spPr>
        <p:txBody>
          <a:bodyPr rtlCol="0" anchor="ctr"/>
          <a:lstStyle/>
          <a:p>
            <a:endParaRPr lang="en-US">
              <a:solidFill>
                <a:schemeClr val="tx1">
                  <a:lumMod val="65000"/>
                  <a:lumOff val="35000"/>
                </a:schemeClr>
              </a:solidFill>
            </a:endParaRPr>
          </a:p>
        </p:txBody>
      </p:sp>
      <p:sp>
        <p:nvSpPr>
          <p:cNvPr id="75" name="Freeform: Shape 124">
            <a:extLst>
              <a:ext uri="{FF2B5EF4-FFF2-40B4-BE49-F238E27FC236}">
                <a16:creationId xmlns:a16="http://schemas.microsoft.com/office/drawing/2014/main" id="{CC4035ED-C6C5-834F-68E4-5E77899D9D73}"/>
              </a:ext>
            </a:extLst>
          </p:cNvPr>
          <p:cNvSpPr/>
          <p:nvPr/>
        </p:nvSpPr>
        <p:spPr>
          <a:xfrm>
            <a:off x="938384" y="2240536"/>
            <a:ext cx="449910" cy="308046"/>
          </a:xfrm>
          <a:custGeom>
            <a:avLst/>
            <a:gdLst>
              <a:gd name="connsiteX0" fmla="*/ 0 w 357546"/>
              <a:gd name="connsiteY0" fmla="*/ 0 h 244806"/>
              <a:gd name="connsiteX1" fmla="*/ 13851 w 357546"/>
              <a:gd name="connsiteY1" fmla="*/ 0 h 244806"/>
              <a:gd name="connsiteX2" fmla="*/ 343695 w 357546"/>
              <a:gd name="connsiteY2" fmla="*/ 0 h 244806"/>
              <a:gd name="connsiteX3" fmla="*/ 357546 w 357546"/>
              <a:gd name="connsiteY3" fmla="*/ 0 h 244806"/>
              <a:gd name="connsiteX4" fmla="*/ 357546 w 357546"/>
              <a:gd name="connsiteY4" fmla="*/ 13851 h 244806"/>
              <a:gd name="connsiteX5" fmla="*/ 357546 w 357546"/>
              <a:gd name="connsiteY5" fmla="*/ 233855 h 244806"/>
              <a:gd name="connsiteX6" fmla="*/ 357546 w 357546"/>
              <a:gd name="connsiteY6" fmla="*/ 247705 h 244806"/>
              <a:gd name="connsiteX7" fmla="*/ 343695 w 357546"/>
              <a:gd name="connsiteY7" fmla="*/ 247705 h 244806"/>
              <a:gd name="connsiteX8" fmla="*/ 13851 w 357546"/>
              <a:gd name="connsiteY8" fmla="*/ 247705 h 244806"/>
              <a:gd name="connsiteX9" fmla="*/ 0 w 357546"/>
              <a:gd name="connsiteY9" fmla="*/ 247705 h 244806"/>
              <a:gd name="connsiteX10" fmla="*/ 0 w 357546"/>
              <a:gd name="connsiteY10" fmla="*/ 233855 h 244806"/>
              <a:gd name="connsiteX11" fmla="*/ 0 w 357546"/>
              <a:gd name="connsiteY11" fmla="*/ 13851 h 244806"/>
              <a:gd name="connsiteX12" fmla="*/ 0 w 357546"/>
              <a:gd name="connsiteY12" fmla="*/ 0 h 244806"/>
              <a:gd name="connsiteX13" fmla="*/ 27380 w 357546"/>
              <a:gd name="connsiteY13" fmla="*/ 39298 h 244806"/>
              <a:gd name="connsiteX14" fmla="*/ 27380 w 357546"/>
              <a:gd name="connsiteY14" fmla="*/ 219682 h 244806"/>
              <a:gd name="connsiteX15" fmla="*/ 329522 w 357546"/>
              <a:gd name="connsiteY15" fmla="*/ 219682 h 244806"/>
              <a:gd name="connsiteX16" fmla="*/ 329522 w 357546"/>
              <a:gd name="connsiteY16" fmla="*/ 39298 h 244806"/>
              <a:gd name="connsiteX17" fmla="*/ 186182 w 357546"/>
              <a:gd name="connsiteY17" fmla="*/ 135610 h 244806"/>
              <a:gd name="connsiteX18" fmla="*/ 178451 w 357546"/>
              <a:gd name="connsiteY18" fmla="*/ 139797 h 244806"/>
              <a:gd name="connsiteX19" fmla="*/ 170720 w 357546"/>
              <a:gd name="connsiteY19" fmla="*/ 135610 h 244806"/>
              <a:gd name="connsiteX20" fmla="*/ 27380 w 357546"/>
              <a:gd name="connsiteY20" fmla="*/ 39298 h 244806"/>
              <a:gd name="connsiteX21" fmla="*/ 59269 w 357546"/>
              <a:gd name="connsiteY21" fmla="*/ 27380 h 244806"/>
              <a:gd name="connsiteX22" fmla="*/ 178773 w 357546"/>
              <a:gd name="connsiteY22" fmla="*/ 106297 h 244806"/>
              <a:gd name="connsiteX23" fmla="*/ 298277 w 357546"/>
              <a:gd name="connsiteY23" fmla="*/ 27380 h 244806"/>
              <a:gd name="connsiteX24" fmla="*/ 59269 w 357546"/>
              <a:gd name="connsiteY24" fmla="*/ 27380 h 24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7546" h="244806">
                <a:moveTo>
                  <a:pt x="0" y="0"/>
                </a:moveTo>
                <a:lnTo>
                  <a:pt x="13851" y="0"/>
                </a:lnTo>
                <a:lnTo>
                  <a:pt x="343695" y="0"/>
                </a:lnTo>
                <a:lnTo>
                  <a:pt x="357546" y="0"/>
                </a:lnTo>
                <a:lnTo>
                  <a:pt x="357546" y="13851"/>
                </a:lnTo>
                <a:lnTo>
                  <a:pt x="357546" y="233855"/>
                </a:lnTo>
                <a:lnTo>
                  <a:pt x="357546" y="247705"/>
                </a:lnTo>
                <a:lnTo>
                  <a:pt x="343695" y="247705"/>
                </a:lnTo>
                <a:lnTo>
                  <a:pt x="13851" y="247705"/>
                </a:lnTo>
                <a:lnTo>
                  <a:pt x="0" y="247705"/>
                </a:lnTo>
                <a:lnTo>
                  <a:pt x="0" y="233855"/>
                </a:lnTo>
                <a:lnTo>
                  <a:pt x="0" y="13851"/>
                </a:lnTo>
                <a:lnTo>
                  <a:pt x="0" y="0"/>
                </a:lnTo>
                <a:close/>
                <a:moveTo>
                  <a:pt x="27380" y="39298"/>
                </a:moveTo>
                <a:lnTo>
                  <a:pt x="27380" y="219682"/>
                </a:lnTo>
                <a:lnTo>
                  <a:pt x="329522" y="219682"/>
                </a:lnTo>
                <a:lnTo>
                  <a:pt x="329522" y="39298"/>
                </a:lnTo>
                <a:lnTo>
                  <a:pt x="186182" y="135610"/>
                </a:lnTo>
                <a:lnTo>
                  <a:pt x="178451" y="139797"/>
                </a:lnTo>
                <a:lnTo>
                  <a:pt x="170720" y="135610"/>
                </a:lnTo>
                <a:lnTo>
                  <a:pt x="27380" y="39298"/>
                </a:lnTo>
                <a:close/>
                <a:moveTo>
                  <a:pt x="59269" y="27380"/>
                </a:moveTo>
                <a:lnTo>
                  <a:pt x="178773" y="106297"/>
                </a:lnTo>
                <a:lnTo>
                  <a:pt x="298277" y="27380"/>
                </a:lnTo>
                <a:lnTo>
                  <a:pt x="59269" y="27380"/>
                </a:lnTo>
                <a:close/>
              </a:path>
            </a:pathLst>
          </a:custGeom>
          <a:solidFill>
            <a:srgbClr val="0070C0"/>
          </a:solidFill>
          <a:ln w="3221" cap="flat">
            <a:noFill/>
            <a:prstDash val="solid"/>
            <a:miter/>
          </a:ln>
        </p:spPr>
        <p:txBody>
          <a:bodyPr rtlCol="0" anchor="ctr"/>
          <a:lstStyle/>
          <a:p>
            <a:endParaRPr lang="en-US"/>
          </a:p>
        </p:txBody>
      </p:sp>
      <p:sp>
        <p:nvSpPr>
          <p:cNvPr id="76" name="Freeform: Shape 52">
            <a:extLst>
              <a:ext uri="{FF2B5EF4-FFF2-40B4-BE49-F238E27FC236}">
                <a16:creationId xmlns:a16="http://schemas.microsoft.com/office/drawing/2014/main" id="{5B7B1321-9650-7DBB-1EAF-F4AFD5888BE1}"/>
              </a:ext>
            </a:extLst>
          </p:cNvPr>
          <p:cNvSpPr/>
          <p:nvPr/>
        </p:nvSpPr>
        <p:spPr>
          <a:xfrm>
            <a:off x="3900891" y="1411273"/>
            <a:ext cx="434196" cy="383343"/>
          </a:xfrm>
          <a:custGeom>
            <a:avLst/>
            <a:gdLst>
              <a:gd name="connsiteX0" fmla="*/ 145273 w 357546"/>
              <a:gd name="connsiteY0" fmla="*/ 11596 h 315671"/>
              <a:gd name="connsiteX1" fmla="*/ 178773 w 357546"/>
              <a:gd name="connsiteY1" fmla="*/ 0 h 315671"/>
              <a:gd name="connsiteX2" fmla="*/ 212273 w 357546"/>
              <a:gd name="connsiteY2" fmla="*/ 11596 h 315671"/>
              <a:gd name="connsiteX3" fmla="*/ 231922 w 357546"/>
              <a:gd name="connsiteY3" fmla="*/ 41231 h 315671"/>
              <a:gd name="connsiteX4" fmla="*/ 343695 w 357546"/>
              <a:gd name="connsiteY4" fmla="*/ 41231 h 315671"/>
              <a:gd name="connsiteX5" fmla="*/ 357546 w 357546"/>
              <a:gd name="connsiteY5" fmla="*/ 41231 h 315671"/>
              <a:gd name="connsiteX6" fmla="*/ 357546 w 357546"/>
              <a:gd name="connsiteY6" fmla="*/ 55081 h 315671"/>
              <a:gd name="connsiteX7" fmla="*/ 357546 w 357546"/>
              <a:gd name="connsiteY7" fmla="*/ 302465 h 315671"/>
              <a:gd name="connsiteX8" fmla="*/ 357546 w 357546"/>
              <a:gd name="connsiteY8" fmla="*/ 316316 h 315671"/>
              <a:gd name="connsiteX9" fmla="*/ 343695 w 357546"/>
              <a:gd name="connsiteY9" fmla="*/ 316316 h 315671"/>
              <a:gd name="connsiteX10" fmla="*/ 13851 w 357546"/>
              <a:gd name="connsiteY10" fmla="*/ 316316 h 315671"/>
              <a:gd name="connsiteX11" fmla="*/ 0 w 357546"/>
              <a:gd name="connsiteY11" fmla="*/ 316316 h 315671"/>
              <a:gd name="connsiteX12" fmla="*/ 0 w 357546"/>
              <a:gd name="connsiteY12" fmla="*/ 302465 h 315671"/>
              <a:gd name="connsiteX13" fmla="*/ 0 w 357546"/>
              <a:gd name="connsiteY13" fmla="*/ 55081 h 315671"/>
              <a:gd name="connsiteX14" fmla="*/ 0 w 357546"/>
              <a:gd name="connsiteY14" fmla="*/ 41231 h 315671"/>
              <a:gd name="connsiteX15" fmla="*/ 13851 w 357546"/>
              <a:gd name="connsiteY15" fmla="*/ 41231 h 315671"/>
              <a:gd name="connsiteX16" fmla="*/ 125624 w 357546"/>
              <a:gd name="connsiteY16" fmla="*/ 41231 h 315671"/>
              <a:gd name="connsiteX17" fmla="*/ 145273 w 357546"/>
              <a:gd name="connsiteY17" fmla="*/ 11596 h 315671"/>
              <a:gd name="connsiteX18" fmla="*/ 27702 w 357546"/>
              <a:gd name="connsiteY18" fmla="*/ 68610 h 315671"/>
              <a:gd name="connsiteX19" fmla="*/ 27702 w 357546"/>
              <a:gd name="connsiteY19" fmla="*/ 192302 h 315671"/>
              <a:gd name="connsiteX20" fmla="*/ 329844 w 357546"/>
              <a:gd name="connsiteY20" fmla="*/ 192302 h 315671"/>
              <a:gd name="connsiteX21" fmla="*/ 329844 w 357546"/>
              <a:gd name="connsiteY21" fmla="*/ 68610 h 315671"/>
              <a:gd name="connsiteX22" fmla="*/ 27702 w 357546"/>
              <a:gd name="connsiteY22" fmla="*/ 68610 h 315671"/>
              <a:gd name="connsiteX23" fmla="*/ 27702 w 357546"/>
              <a:gd name="connsiteY23" fmla="*/ 220004 h 315671"/>
              <a:gd name="connsiteX24" fmla="*/ 27702 w 357546"/>
              <a:gd name="connsiteY24" fmla="*/ 288614 h 315671"/>
              <a:gd name="connsiteX25" fmla="*/ 329844 w 357546"/>
              <a:gd name="connsiteY25" fmla="*/ 288614 h 315671"/>
              <a:gd name="connsiteX26" fmla="*/ 329844 w 357546"/>
              <a:gd name="connsiteY26" fmla="*/ 220004 h 315671"/>
              <a:gd name="connsiteX27" fmla="*/ 27702 w 357546"/>
              <a:gd name="connsiteY27" fmla="*/ 220004 h 315671"/>
              <a:gd name="connsiteX28" fmla="*/ 178773 w 357546"/>
              <a:gd name="connsiteY28" fmla="*/ 27380 h 315671"/>
              <a:gd name="connsiteX29" fmla="*/ 154615 w 357546"/>
              <a:gd name="connsiteY29" fmla="*/ 41231 h 315671"/>
              <a:gd name="connsiteX30" fmla="*/ 202610 w 357546"/>
              <a:gd name="connsiteY30" fmla="*/ 41231 h 315671"/>
              <a:gd name="connsiteX31" fmla="*/ 178773 w 357546"/>
              <a:gd name="connsiteY31" fmla="*/ 27380 h 315671"/>
              <a:gd name="connsiteX32" fmla="*/ 168788 w 357546"/>
              <a:gd name="connsiteY32" fmla="*/ 154937 h 315671"/>
              <a:gd name="connsiteX33" fmla="*/ 178773 w 357546"/>
              <a:gd name="connsiteY33" fmla="*/ 151071 h 315671"/>
              <a:gd name="connsiteX34" fmla="*/ 188759 w 357546"/>
              <a:gd name="connsiteY34" fmla="*/ 154937 h 315671"/>
              <a:gd name="connsiteX35" fmla="*/ 192624 w 357546"/>
              <a:gd name="connsiteY35" fmla="*/ 164922 h 315671"/>
              <a:gd name="connsiteX36" fmla="*/ 188759 w 357546"/>
              <a:gd name="connsiteY36" fmla="*/ 174908 h 315671"/>
              <a:gd name="connsiteX37" fmla="*/ 178773 w 357546"/>
              <a:gd name="connsiteY37" fmla="*/ 178773 h 315671"/>
              <a:gd name="connsiteX38" fmla="*/ 168788 w 357546"/>
              <a:gd name="connsiteY38" fmla="*/ 174908 h 315671"/>
              <a:gd name="connsiteX39" fmla="*/ 164922 w 357546"/>
              <a:gd name="connsiteY39" fmla="*/ 164922 h 315671"/>
              <a:gd name="connsiteX40" fmla="*/ 168788 w 357546"/>
              <a:gd name="connsiteY40" fmla="*/ 154937 h 315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57546" h="315671">
                <a:moveTo>
                  <a:pt x="145273" y="11596"/>
                </a:moveTo>
                <a:cubicBezTo>
                  <a:pt x="154937" y="3865"/>
                  <a:pt x="166211" y="0"/>
                  <a:pt x="178773" y="0"/>
                </a:cubicBezTo>
                <a:cubicBezTo>
                  <a:pt x="191336" y="0"/>
                  <a:pt x="202610" y="3865"/>
                  <a:pt x="212273" y="11596"/>
                </a:cubicBezTo>
                <a:cubicBezTo>
                  <a:pt x="221936" y="19327"/>
                  <a:pt x="228701" y="29312"/>
                  <a:pt x="231922" y="41231"/>
                </a:cubicBezTo>
                <a:lnTo>
                  <a:pt x="343695" y="41231"/>
                </a:lnTo>
                <a:lnTo>
                  <a:pt x="357546" y="41231"/>
                </a:lnTo>
                <a:lnTo>
                  <a:pt x="357546" y="55081"/>
                </a:lnTo>
                <a:lnTo>
                  <a:pt x="357546" y="302465"/>
                </a:lnTo>
                <a:lnTo>
                  <a:pt x="357546" y="316316"/>
                </a:lnTo>
                <a:lnTo>
                  <a:pt x="343695" y="316316"/>
                </a:lnTo>
                <a:lnTo>
                  <a:pt x="13851" y="316316"/>
                </a:lnTo>
                <a:lnTo>
                  <a:pt x="0" y="316316"/>
                </a:lnTo>
                <a:lnTo>
                  <a:pt x="0" y="302465"/>
                </a:lnTo>
                <a:lnTo>
                  <a:pt x="0" y="55081"/>
                </a:lnTo>
                <a:lnTo>
                  <a:pt x="0" y="41231"/>
                </a:lnTo>
                <a:lnTo>
                  <a:pt x="13851" y="41231"/>
                </a:lnTo>
                <a:lnTo>
                  <a:pt x="125624" y="41231"/>
                </a:lnTo>
                <a:cubicBezTo>
                  <a:pt x="128845" y="29312"/>
                  <a:pt x="135610" y="19327"/>
                  <a:pt x="145273" y="11596"/>
                </a:cubicBezTo>
                <a:close/>
                <a:moveTo>
                  <a:pt x="27702" y="68610"/>
                </a:moveTo>
                <a:lnTo>
                  <a:pt x="27702" y="192302"/>
                </a:lnTo>
                <a:lnTo>
                  <a:pt x="329844" y="192302"/>
                </a:lnTo>
                <a:lnTo>
                  <a:pt x="329844" y="68610"/>
                </a:lnTo>
                <a:lnTo>
                  <a:pt x="27702" y="68610"/>
                </a:lnTo>
                <a:close/>
                <a:moveTo>
                  <a:pt x="27702" y="220004"/>
                </a:moveTo>
                <a:lnTo>
                  <a:pt x="27702" y="288614"/>
                </a:lnTo>
                <a:lnTo>
                  <a:pt x="329844" y="288614"/>
                </a:lnTo>
                <a:lnTo>
                  <a:pt x="329844" y="220004"/>
                </a:lnTo>
                <a:lnTo>
                  <a:pt x="27702" y="220004"/>
                </a:lnTo>
                <a:close/>
                <a:moveTo>
                  <a:pt x="178773" y="27380"/>
                </a:moveTo>
                <a:cubicBezTo>
                  <a:pt x="167177" y="27380"/>
                  <a:pt x="159446" y="31889"/>
                  <a:pt x="154615" y="41231"/>
                </a:cubicBezTo>
                <a:lnTo>
                  <a:pt x="202610" y="41231"/>
                </a:lnTo>
                <a:cubicBezTo>
                  <a:pt x="198100" y="32211"/>
                  <a:pt x="190047" y="27380"/>
                  <a:pt x="178773" y="27380"/>
                </a:cubicBezTo>
                <a:close/>
                <a:moveTo>
                  <a:pt x="168788" y="154937"/>
                </a:moveTo>
                <a:cubicBezTo>
                  <a:pt x="171365" y="152360"/>
                  <a:pt x="174586" y="151071"/>
                  <a:pt x="178773" y="151071"/>
                </a:cubicBezTo>
                <a:cubicBezTo>
                  <a:pt x="182639" y="151071"/>
                  <a:pt x="186182" y="152360"/>
                  <a:pt x="188759" y="154937"/>
                </a:cubicBezTo>
                <a:cubicBezTo>
                  <a:pt x="191336" y="157514"/>
                  <a:pt x="192624" y="160735"/>
                  <a:pt x="192624" y="164922"/>
                </a:cubicBezTo>
                <a:cubicBezTo>
                  <a:pt x="192624" y="168788"/>
                  <a:pt x="191336" y="172331"/>
                  <a:pt x="188759" y="174908"/>
                </a:cubicBezTo>
                <a:cubicBezTo>
                  <a:pt x="186182" y="177485"/>
                  <a:pt x="182961" y="178773"/>
                  <a:pt x="178773" y="178773"/>
                </a:cubicBezTo>
                <a:cubicBezTo>
                  <a:pt x="174908" y="178773"/>
                  <a:pt x="171365" y="177485"/>
                  <a:pt x="168788" y="174908"/>
                </a:cubicBezTo>
                <a:cubicBezTo>
                  <a:pt x="166211" y="172331"/>
                  <a:pt x="164922" y="169110"/>
                  <a:pt x="164922" y="164922"/>
                </a:cubicBezTo>
                <a:cubicBezTo>
                  <a:pt x="164922" y="161057"/>
                  <a:pt x="166211" y="157514"/>
                  <a:pt x="168788" y="154937"/>
                </a:cubicBezTo>
                <a:close/>
              </a:path>
            </a:pathLst>
          </a:custGeom>
          <a:solidFill>
            <a:srgbClr val="0070C0"/>
          </a:solidFill>
          <a:ln w="3221" cap="flat">
            <a:noFill/>
            <a:prstDash val="solid"/>
            <a:miter/>
          </a:ln>
        </p:spPr>
        <p:txBody>
          <a:bodyPr rtlCol="0" anchor="ctr"/>
          <a:lstStyle/>
          <a:p>
            <a:endParaRPr lang="en-US"/>
          </a:p>
        </p:txBody>
      </p:sp>
      <p:sp>
        <p:nvSpPr>
          <p:cNvPr id="77" name="Freeform: Shape 64">
            <a:extLst>
              <a:ext uri="{FF2B5EF4-FFF2-40B4-BE49-F238E27FC236}">
                <a16:creationId xmlns:a16="http://schemas.microsoft.com/office/drawing/2014/main" id="{51FB960E-4BB1-C98C-B153-B09771E7D854}"/>
              </a:ext>
            </a:extLst>
          </p:cNvPr>
          <p:cNvSpPr/>
          <p:nvPr/>
        </p:nvSpPr>
        <p:spPr>
          <a:xfrm>
            <a:off x="6441823" y="1411273"/>
            <a:ext cx="382540" cy="403105"/>
          </a:xfrm>
          <a:custGeom>
            <a:avLst/>
            <a:gdLst>
              <a:gd name="connsiteX0" fmla="*/ 55081 w 299565"/>
              <a:gd name="connsiteY0" fmla="*/ 0 h 315671"/>
              <a:gd name="connsiteX1" fmla="*/ 82461 w 299565"/>
              <a:gd name="connsiteY1" fmla="*/ 0 h 315671"/>
              <a:gd name="connsiteX2" fmla="*/ 82461 w 299565"/>
              <a:gd name="connsiteY2" fmla="*/ 13851 h 315671"/>
              <a:gd name="connsiteX3" fmla="*/ 220004 w 299565"/>
              <a:gd name="connsiteY3" fmla="*/ 13851 h 315671"/>
              <a:gd name="connsiteX4" fmla="*/ 220004 w 299565"/>
              <a:gd name="connsiteY4" fmla="*/ 0 h 315671"/>
              <a:gd name="connsiteX5" fmla="*/ 247383 w 299565"/>
              <a:gd name="connsiteY5" fmla="*/ 0 h 315671"/>
              <a:gd name="connsiteX6" fmla="*/ 247383 w 299565"/>
              <a:gd name="connsiteY6" fmla="*/ 13851 h 315671"/>
              <a:gd name="connsiteX7" fmla="*/ 288614 w 299565"/>
              <a:gd name="connsiteY7" fmla="*/ 13851 h 315671"/>
              <a:gd name="connsiteX8" fmla="*/ 302465 w 299565"/>
              <a:gd name="connsiteY8" fmla="*/ 13851 h 315671"/>
              <a:gd name="connsiteX9" fmla="*/ 302465 w 299565"/>
              <a:gd name="connsiteY9" fmla="*/ 27702 h 315671"/>
              <a:gd name="connsiteX10" fmla="*/ 302465 w 299565"/>
              <a:gd name="connsiteY10" fmla="*/ 302465 h 315671"/>
              <a:gd name="connsiteX11" fmla="*/ 302465 w 299565"/>
              <a:gd name="connsiteY11" fmla="*/ 316316 h 315671"/>
              <a:gd name="connsiteX12" fmla="*/ 288614 w 299565"/>
              <a:gd name="connsiteY12" fmla="*/ 316316 h 315671"/>
              <a:gd name="connsiteX13" fmla="*/ 13851 w 299565"/>
              <a:gd name="connsiteY13" fmla="*/ 316316 h 315671"/>
              <a:gd name="connsiteX14" fmla="*/ 0 w 299565"/>
              <a:gd name="connsiteY14" fmla="*/ 316316 h 315671"/>
              <a:gd name="connsiteX15" fmla="*/ 0 w 299565"/>
              <a:gd name="connsiteY15" fmla="*/ 302465 h 315671"/>
              <a:gd name="connsiteX16" fmla="*/ 0 w 299565"/>
              <a:gd name="connsiteY16" fmla="*/ 27380 h 315671"/>
              <a:gd name="connsiteX17" fmla="*/ 0 w 299565"/>
              <a:gd name="connsiteY17" fmla="*/ 13529 h 315671"/>
              <a:gd name="connsiteX18" fmla="*/ 13851 w 299565"/>
              <a:gd name="connsiteY18" fmla="*/ 13529 h 315671"/>
              <a:gd name="connsiteX19" fmla="*/ 55081 w 299565"/>
              <a:gd name="connsiteY19" fmla="*/ 13529 h 315671"/>
              <a:gd name="connsiteX20" fmla="*/ 55081 w 299565"/>
              <a:gd name="connsiteY20" fmla="*/ 0 h 315671"/>
              <a:gd name="connsiteX21" fmla="*/ 27702 w 299565"/>
              <a:gd name="connsiteY21" fmla="*/ 41231 h 315671"/>
              <a:gd name="connsiteX22" fmla="*/ 27702 w 299565"/>
              <a:gd name="connsiteY22" fmla="*/ 68610 h 315671"/>
              <a:gd name="connsiteX23" fmla="*/ 275085 w 299565"/>
              <a:gd name="connsiteY23" fmla="*/ 68610 h 315671"/>
              <a:gd name="connsiteX24" fmla="*/ 275085 w 299565"/>
              <a:gd name="connsiteY24" fmla="*/ 41231 h 315671"/>
              <a:gd name="connsiteX25" fmla="*/ 247705 w 299565"/>
              <a:gd name="connsiteY25" fmla="*/ 41231 h 315671"/>
              <a:gd name="connsiteX26" fmla="*/ 247705 w 299565"/>
              <a:gd name="connsiteY26" fmla="*/ 55081 h 315671"/>
              <a:gd name="connsiteX27" fmla="*/ 220326 w 299565"/>
              <a:gd name="connsiteY27" fmla="*/ 55081 h 315671"/>
              <a:gd name="connsiteX28" fmla="*/ 220326 w 299565"/>
              <a:gd name="connsiteY28" fmla="*/ 41231 h 315671"/>
              <a:gd name="connsiteX29" fmla="*/ 82461 w 299565"/>
              <a:gd name="connsiteY29" fmla="*/ 41231 h 315671"/>
              <a:gd name="connsiteX30" fmla="*/ 82461 w 299565"/>
              <a:gd name="connsiteY30" fmla="*/ 55081 h 315671"/>
              <a:gd name="connsiteX31" fmla="*/ 55081 w 299565"/>
              <a:gd name="connsiteY31" fmla="*/ 55081 h 315671"/>
              <a:gd name="connsiteX32" fmla="*/ 55081 w 299565"/>
              <a:gd name="connsiteY32" fmla="*/ 41231 h 315671"/>
              <a:gd name="connsiteX33" fmla="*/ 27702 w 299565"/>
              <a:gd name="connsiteY33" fmla="*/ 41231 h 315671"/>
              <a:gd name="connsiteX34" fmla="*/ 27702 w 299565"/>
              <a:gd name="connsiteY34" fmla="*/ 95990 h 315671"/>
              <a:gd name="connsiteX35" fmla="*/ 27702 w 299565"/>
              <a:gd name="connsiteY35" fmla="*/ 288292 h 315671"/>
              <a:gd name="connsiteX36" fmla="*/ 275085 w 299565"/>
              <a:gd name="connsiteY36" fmla="*/ 288292 h 315671"/>
              <a:gd name="connsiteX37" fmla="*/ 275085 w 299565"/>
              <a:gd name="connsiteY37" fmla="*/ 95990 h 315671"/>
              <a:gd name="connsiteX38" fmla="*/ 27702 w 299565"/>
              <a:gd name="connsiteY38" fmla="*/ 95990 h 315671"/>
              <a:gd name="connsiteX39" fmla="*/ 55081 w 299565"/>
              <a:gd name="connsiteY39" fmla="*/ 178451 h 315671"/>
              <a:gd name="connsiteX40" fmla="*/ 82461 w 299565"/>
              <a:gd name="connsiteY40" fmla="*/ 178451 h 315671"/>
              <a:gd name="connsiteX41" fmla="*/ 82461 w 299565"/>
              <a:gd name="connsiteY41" fmla="*/ 205831 h 315671"/>
              <a:gd name="connsiteX42" fmla="*/ 55081 w 299565"/>
              <a:gd name="connsiteY42" fmla="*/ 205831 h 315671"/>
              <a:gd name="connsiteX43" fmla="*/ 55081 w 299565"/>
              <a:gd name="connsiteY43" fmla="*/ 178451 h 315671"/>
              <a:gd name="connsiteX44" fmla="*/ 55081 w 299565"/>
              <a:gd name="connsiteY44" fmla="*/ 233532 h 315671"/>
              <a:gd name="connsiteX45" fmla="*/ 82461 w 299565"/>
              <a:gd name="connsiteY45" fmla="*/ 233532 h 315671"/>
              <a:gd name="connsiteX46" fmla="*/ 82461 w 299565"/>
              <a:gd name="connsiteY46" fmla="*/ 260912 h 315671"/>
              <a:gd name="connsiteX47" fmla="*/ 55081 w 299565"/>
              <a:gd name="connsiteY47" fmla="*/ 260912 h 315671"/>
              <a:gd name="connsiteX48" fmla="*/ 55081 w 299565"/>
              <a:gd name="connsiteY48" fmla="*/ 233532 h 315671"/>
              <a:gd name="connsiteX49" fmla="*/ 109841 w 299565"/>
              <a:gd name="connsiteY49" fmla="*/ 123692 h 315671"/>
              <a:gd name="connsiteX50" fmla="*/ 137220 w 299565"/>
              <a:gd name="connsiteY50" fmla="*/ 123692 h 315671"/>
              <a:gd name="connsiteX51" fmla="*/ 137220 w 299565"/>
              <a:gd name="connsiteY51" fmla="*/ 151071 h 315671"/>
              <a:gd name="connsiteX52" fmla="*/ 109841 w 299565"/>
              <a:gd name="connsiteY52" fmla="*/ 151071 h 315671"/>
              <a:gd name="connsiteX53" fmla="*/ 109841 w 299565"/>
              <a:gd name="connsiteY53" fmla="*/ 123692 h 315671"/>
              <a:gd name="connsiteX54" fmla="*/ 109841 w 299565"/>
              <a:gd name="connsiteY54" fmla="*/ 178451 h 315671"/>
              <a:gd name="connsiteX55" fmla="*/ 137220 w 299565"/>
              <a:gd name="connsiteY55" fmla="*/ 178451 h 315671"/>
              <a:gd name="connsiteX56" fmla="*/ 137220 w 299565"/>
              <a:gd name="connsiteY56" fmla="*/ 205831 h 315671"/>
              <a:gd name="connsiteX57" fmla="*/ 109841 w 299565"/>
              <a:gd name="connsiteY57" fmla="*/ 205831 h 315671"/>
              <a:gd name="connsiteX58" fmla="*/ 109841 w 299565"/>
              <a:gd name="connsiteY58" fmla="*/ 178451 h 315671"/>
              <a:gd name="connsiteX59" fmla="*/ 109841 w 299565"/>
              <a:gd name="connsiteY59" fmla="*/ 233532 h 315671"/>
              <a:gd name="connsiteX60" fmla="*/ 137220 w 299565"/>
              <a:gd name="connsiteY60" fmla="*/ 233532 h 315671"/>
              <a:gd name="connsiteX61" fmla="*/ 137220 w 299565"/>
              <a:gd name="connsiteY61" fmla="*/ 260912 h 315671"/>
              <a:gd name="connsiteX62" fmla="*/ 109841 w 299565"/>
              <a:gd name="connsiteY62" fmla="*/ 260912 h 315671"/>
              <a:gd name="connsiteX63" fmla="*/ 109841 w 299565"/>
              <a:gd name="connsiteY63" fmla="*/ 233532 h 315671"/>
              <a:gd name="connsiteX64" fmla="*/ 164922 w 299565"/>
              <a:gd name="connsiteY64" fmla="*/ 123692 h 315671"/>
              <a:gd name="connsiteX65" fmla="*/ 192302 w 299565"/>
              <a:gd name="connsiteY65" fmla="*/ 123692 h 315671"/>
              <a:gd name="connsiteX66" fmla="*/ 192302 w 299565"/>
              <a:gd name="connsiteY66" fmla="*/ 151071 h 315671"/>
              <a:gd name="connsiteX67" fmla="*/ 164922 w 299565"/>
              <a:gd name="connsiteY67" fmla="*/ 151071 h 315671"/>
              <a:gd name="connsiteX68" fmla="*/ 164922 w 299565"/>
              <a:gd name="connsiteY68" fmla="*/ 123692 h 315671"/>
              <a:gd name="connsiteX69" fmla="*/ 164922 w 299565"/>
              <a:gd name="connsiteY69" fmla="*/ 178451 h 315671"/>
              <a:gd name="connsiteX70" fmla="*/ 192302 w 299565"/>
              <a:gd name="connsiteY70" fmla="*/ 178451 h 315671"/>
              <a:gd name="connsiteX71" fmla="*/ 192302 w 299565"/>
              <a:gd name="connsiteY71" fmla="*/ 205831 h 315671"/>
              <a:gd name="connsiteX72" fmla="*/ 164922 w 299565"/>
              <a:gd name="connsiteY72" fmla="*/ 205831 h 315671"/>
              <a:gd name="connsiteX73" fmla="*/ 164922 w 299565"/>
              <a:gd name="connsiteY73" fmla="*/ 178451 h 315671"/>
              <a:gd name="connsiteX74" fmla="*/ 164922 w 299565"/>
              <a:gd name="connsiteY74" fmla="*/ 233532 h 315671"/>
              <a:gd name="connsiteX75" fmla="*/ 192302 w 299565"/>
              <a:gd name="connsiteY75" fmla="*/ 233532 h 315671"/>
              <a:gd name="connsiteX76" fmla="*/ 192302 w 299565"/>
              <a:gd name="connsiteY76" fmla="*/ 260912 h 315671"/>
              <a:gd name="connsiteX77" fmla="*/ 164922 w 299565"/>
              <a:gd name="connsiteY77" fmla="*/ 260912 h 315671"/>
              <a:gd name="connsiteX78" fmla="*/ 164922 w 299565"/>
              <a:gd name="connsiteY78" fmla="*/ 233532 h 315671"/>
              <a:gd name="connsiteX79" fmla="*/ 220004 w 299565"/>
              <a:gd name="connsiteY79" fmla="*/ 123692 h 315671"/>
              <a:gd name="connsiteX80" fmla="*/ 247383 w 299565"/>
              <a:gd name="connsiteY80" fmla="*/ 123692 h 315671"/>
              <a:gd name="connsiteX81" fmla="*/ 247383 w 299565"/>
              <a:gd name="connsiteY81" fmla="*/ 151071 h 315671"/>
              <a:gd name="connsiteX82" fmla="*/ 220004 w 299565"/>
              <a:gd name="connsiteY82" fmla="*/ 151071 h 315671"/>
              <a:gd name="connsiteX83" fmla="*/ 220004 w 299565"/>
              <a:gd name="connsiteY83" fmla="*/ 123692 h 315671"/>
              <a:gd name="connsiteX84" fmla="*/ 220004 w 299565"/>
              <a:gd name="connsiteY84" fmla="*/ 178451 h 315671"/>
              <a:gd name="connsiteX85" fmla="*/ 247383 w 299565"/>
              <a:gd name="connsiteY85" fmla="*/ 178451 h 315671"/>
              <a:gd name="connsiteX86" fmla="*/ 247383 w 299565"/>
              <a:gd name="connsiteY86" fmla="*/ 205831 h 315671"/>
              <a:gd name="connsiteX87" fmla="*/ 220004 w 299565"/>
              <a:gd name="connsiteY87" fmla="*/ 205831 h 315671"/>
              <a:gd name="connsiteX88" fmla="*/ 220004 w 299565"/>
              <a:gd name="connsiteY88" fmla="*/ 178451 h 315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299565" h="315671">
                <a:moveTo>
                  <a:pt x="55081" y="0"/>
                </a:moveTo>
                <a:lnTo>
                  <a:pt x="82461" y="0"/>
                </a:lnTo>
                <a:lnTo>
                  <a:pt x="82461" y="13851"/>
                </a:lnTo>
                <a:lnTo>
                  <a:pt x="220004" y="13851"/>
                </a:lnTo>
                <a:lnTo>
                  <a:pt x="220004" y="0"/>
                </a:lnTo>
                <a:lnTo>
                  <a:pt x="247383" y="0"/>
                </a:lnTo>
                <a:lnTo>
                  <a:pt x="247383" y="13851"/>
                </a:lnTo>
                <a:lnTo>
                  <a:pt x="288614" y="13851"/>
                </a:lnTo>
                <a:lnTo>
                  <a:pt x="302465" y="13851"/>
                </a:lnTo>
                <a:lnTo>
                  <a:pt x="302465" y="27702"/>
                </a:lnTo>
                <a:lnTo>
                  <a:pt x="302465" y="302465"/>
                </a:lnTo>
                <a:lnTo>
                  <a:pt x="302465" y="316316"/>
                </a:lnTo>
                <a:lnTo>
                  <a:pt x="288614" y="316316"/>
                </a:lnTo>
                <a:lnTo>
                  <a:pt x="13851" y="316316"/>
                </a:lnTo>
                <a:lnTo>
                  <a:pt x="0" y="316316"/>
                </a:lnTo>
                <a:lnTo>
                  <a:pt x="0" y="302465"/>
                </a:lnTo>
                <a:lnTo>
                  <a:pt x="0" y="27380"/>
                </a:lnTo>
                <a:lnTo>
                  <a:pt x="0" y="13529"/>
                </a:lnTo>
                <a:lnTo>
                  <a:pt x="13851" y="13529"/>
                </a:lnTo>
                <a:lnTo>
                  <a:pt x="55081" y="13529"/>
                </a:lnTo>
                <a:lnTo>
                  <a:pt x="55081" y="0"/>
                </a:lnTo>
                <a:close/>
                <a:moveTo>
                  <a:pt x="27702" y="41231"/>
                </a:moveTo>
                <a:lnTo>
                  <a:pt x="27702" y="68610"/>
                </a:lnTo>
                <a:lnTo>
                  <a:pt x="275085" y="68610"/>
                </a:lnTo>
                <a:lnTo>
                  <a:pt x="275085" y="41231"/>
                </a:lnTo>
                <a:lnTo>
                  <a:pt x="247705" y="41231"/>
                </a:lnTo>
                <a:lnTo>
                  <a:pt x="247705" y="55081"/>
                </a:lnTo>
                <a:lnTo>
                  <a:pt x="220326" y="55081"/>
                </a:lnTo>
                <a:lnTo>
                  <a:pt x="220326" y="41231"/>
                </a:lnTo>
                <a:lnTo>
                  <a:pt x="82461" y="41231"/>
                </a:lnTo>
                <a:lnTo>
                  <a:pt x="82461" y="55081"/>
                </a:lnTo>
                <a:lnTo>
                  <a:pt x="55081" y="55081"/>
                </a:lnTo>
                <a:lnTo>
                  <a:pt x="55081" y="41231"/>
                </a:lnTo>
                <a:lnTo>
                  <a:pt x="27702" y="41231"/>
                </a:lnTo>
                <a:close/>
                <a:moveTo>
                  <a:pt x="27702" y="95990"/>
                </a:moveTo>
                <a:lnTo>
                  <a:pt x="27702" y="288292"/>
                </a:lnTo>
                <a:lnTo>
                  <a:pt x="275085" y="288292"/>
                </a:lnTo>
                <a:lnTo>
                  <a:pt x="275085" y="95990"/>
                </a:lnTo>
                <a:lnTo>
                  <a:pt x="27702" y="95990"/>
                </a:lnTo>
                <a:close/>
                <a:moveTo>
                  <a:pt x="55081" y="178451"/>
                </a:moveTo>
                <a:lnTo>
                  <a:pt x="82461" y="178451"/>
                </a:lnTo>
                <a:lnTo>
                  <a:pt x="82461" y="205831"/>
                </a:lnTo>
                <a:lnTo>
                  <a:pt x="55081" y="205831"/>
                </a:lnTo>
                <a:lnTo>
                  <a:pt x="55081" y="178451"/>
                </a:lnTo>
                <a:close/>
                <a:moveTo>
                  <a:pt x="55081" y="233532"/>
                </a:moveTo>
                <a:lnTo>
                  <a:pt x="82461" y="233532"/>
                </a:lnTo>
                <a:lnTo>
                  <a:pt x="82461" y="260912"/>
                </a:lnTo>
                <a:lnTo>
                  <a:pt x="55081" y="260912"/>
                </a:lnTo>
                <a:lnTo>
                  <a:pt x="55081" y="233532"/>
                </a:lnTo>
                <a:close/>
                <a:moveTo>
                  <a:pt x="109841" y="123692"/>
                </a:moveTo>
                <a:lnTo>
                  <a:pt x="137220" y="123692"/>
                </a:lnTo>
                <a:lnTo>
                  <a:pt x="137220" y="151071"/>
                </a:lnTo>
                <a:lnTo>
                  <a:pt x="109841" y="151071"/>
                </a:lnTo>
                <a:lnTo>
                  <a:pt x="109841" y="123692"/>
                </a:lnTo>
                <a:close/>
                <a:moveTo>
                  <a:pt x="109841" y="178451"/>
                </a:moveTo>
                <a:lnTo>
                  <a:pt x="137220" y="178451"/>
                </a:lnTo>
                <a:lnTo>
                  <a:pt x="137220" y="205831"/>
                </a:lnTo>
                <a:lnTo>
                  <a:pt x="109841" y="205831"/>
                </a:lnTo>
                <a:lnTo>
                  <a:pt x="109841" y="178451"/>
                </a:lnTo>
                <a:close/>
                <a:moveTo>
                  <a:pt x="109841" y="233532"/>
                </a:moveTo>
                <a:lnTo>
                  <a:pt x="137220" y="233532"/>
                </a:lnTo>
                <a:lnTo>
                  <a:pt x="137220" y="260912"/>
                </a:lnTo>
                <a:lnTo>
                  <a:pt x="109841" y="260912"/>
                </a:lnTo>
                <a:lnTo>
                  <a:pt x="109841" y="233532"/>
                </a:lnTo>
                <a:close/>
                <a:moveTo>
                  <a:pt x="164922" y="123692"/>
                </a:moveTo>
                <a:lnTo>
                  <a:pt x="192302" y="123692"/>
                </a:lnTo>
                <a:lnTo>
                  <a:pt x="192302" y="151071"/>
                </a:lnTo>
                <a:lnTo>
                  <a:pt x="164922" y="151071"/>
                </a:lnTo>
                <a:lnTo>
                  <a:pt x="164922" y="123692"/>
                </a:lnTo>
                <a:close/>
                <a:moveTo>
                  <a:pt x="164922" y="178451"/>
                </a:moveTo>
                <a:lnTo>
                  <a:pt x="192302" y="178451"/>
                </a:lnTo>
                <a:lnTo>
                  <a:pt x="192302" y="205831"/>
                </a:lnTo>
                <a:lnTo>
                  <a:pt x="164922" y="205831"/>
                </a:lnTo>
                <a:lnTo>
                  <a:pt x="164922" y="178451"/>
                </a:lnTo>
                <a:close/>
                <a:moveTo>
                  <a:pt x="164922" y="233532"/>
                </a:moveTo>
                <a:lnTo>
                  <a:pt x="192302" y="233532"/>
                </a:lnTo>
                <a:lnTo>
                  <a:pt x="192302" y="260912"/>
                </a:lnTo>
                <a:lnTo>
                  <a:pt x="164922" y="260912"/>
                </a:lnTo>
                <a:lnTo>
                  <a:pt x="164922" y="233532"/>
                </a:lnTo>
                <a:close/>
                <a:moveTo>
                  <a:pt x="220004" y="123692"/>
                </a:moveTo>
                <a:lnTo>
                  <a:pt x="247383" y="123692"/>
                </a:lnTo>
                <a:lnTo>
                  <a:pt x="247383" y="151071"/>
                </a:lnTo>
                <a:lnTo>
                  <a:pt x="220004" y="151071"/>
                </a:lnTo>
                <a:lnTo>
                  <a:pt x="220004" y="123692"/>
                </a:lnTo>
                <a:close/>
                <a:moveTo>
                  <a:pt x="220004" y="178451"/>
                </a:moveTo>
                <a:lnTo>
                  <a:pt x="247383" y="178451"/>
                </a:lnTo>
                <a:lnTo>
                  <a:pt x="247383" y="205831"/>
                </a:lnTo>
                <a:lnTo>
                  <a:pt x="220004" y="205831"/>
                </a:lnTo>
                <a:lnTo>
                  <a:pt x="220004" y="178451"/>
                </a:lnTo>
                <a:close/>
              </a:path>
            </a:pathLst>
          </a:custGeom>
          <a:solidFill>
            <a:srgbClr val="0070C0"/>
          </a:solidFill>
          <a:ln w="3221" cap="flat">
            <a:noFill/>
            <a:prstDash val="solid"/>
            <a:miter/>
          </a:ln>
        </p:spPr>
        <p:txBody>
          <a:bodyPr rtlCol="0" anchor="ctr"/>
          <a:lstStyle/>
          <a:p>
            <a:endParaRPr lang="en-US"/>
          </a:p>
        </p:txBody>
      </p:sp>
      <p:sp>
        <p:nvSpPr>
          <p:cNvPr id="78" name="Freeform: Shape 234">
            <a:extLst>
              <a:ext uri="{FF2B5EF4-FFF2-40B4-BE49-F238E27FC236}">
                <a16:creationId xmlns:a16="http://schemas.microsoft.com/office/drawing/2014/main" id="{ACCB7A58-02FF-E9D6-D022-5CB73CAA4B9A}"/>
              </a:ext>
            </a:extLst>
          </p:cNvPr>
          <p:cNvSpPr/>
          <p:nvPr/>
        </p:nvSpPr>
        <p:spPr>
          <a:xfrm>
            <a:off x="9396580" y="1380310"/>
            <a:ext cx="346220" cy="519331"/>
          </a:xfrm>
          <a:custGeom>
            <a:avLst/>
            <a:gdLst>
              <a:gd name="connsiteX0" fmla="*/ 36077 w 244806"/>
              <a:gd name="connsiteY0" fmla="*/ 36077 h 367209"/>
              <a:gd name="connsiteX1" fmla="*/ 123692 w 244806"/>
              <a:gd name="connsiteY1" fmla="*/ 0 h 367209"/>
              <a:gd name="connsiteX2" fmla="*/ 211306 w 244806"/>
              <a:gd name="connsiteY2" fmla="*/ 36077 h 367209"/>
              <a:gd name="connsiteX3" fmla="*/ 247383 w 244806"/>
              <a:gd name="connsiteY3" fmla="*/ 123692 h 367209"/>
              <a:gd name="connsiteX4" fmla="*/ 228379 w 244806"/>
              <a:gd name="connsiteY4" fmla="*/ 189081 h 367209"/>
              <a:gd name="connsiteX5" fmla="*/ 190691 w 244806"/>
              <a:gd name="connsiteY5" fmla="*/ 262845 h 367209"/>
              <a:gd name="connsiteX6" fmla="*/ 164600 w 244806"/>
              <a:gd name="connsiteY6" fmla="*/ 306652 h 367209"/>
              <a:gd name="connsiteX7" fmla="*/ 142696 w 244806"/>
              <a:gd name="connsiteY7" fmla="*/ 340152 h 367209"/>
              <a:gd name="connsiteX8" fmla="*/ 134966 w 244806"/>
              <a:gd name="connsiteY8" fmla="*/ 351426 h 367209"/>
              <a:gd name="connsiteX9" fmla="*/ 123692 w 244806"/>
              <a:gd name="connsiteY9" fmla="*/ 367854 h 367209"/>
              <a:gd name="connsiteX10" fmla="*/ 112418 w 244806"/>
              <a:gd name="connsiteY10" fmla="*/ 351426 h 367209"/>
              <a:gd name="connsiteX11" fmla="*/ 56692 w 244806"/>
              <a:gd name="connsiteY11" fmla="*/ 262845 h 367209"/>
              <a:gd name="connsiteX12" fmla="*/ 19005 w 244806"/>
              <a:gd name="connsiteY12" fmla="*/ 189081 h 367209"/>
              <a:gd name="connsiteX13" fmla="*/ 0 w 244806"/>
              <a:gd name="connsiteY13" fmla="*/ 123692 h 367209"/>
              <a:gd name="connsiteX14" fmla="*/ 36077 w 244806"/>
              <a:gd name="connsiteY14" fmla="*/ 36077 h 367209"/>
              <a:gd name="connsiteX15" fmla="*/ 191658 w 244806"/>
              <a:gd name="connsiteY15" fmla="*/ 55403 h 367209"/>
              <a:gd name="connsiteX16" fmla="*/ 123369 w 244806"/>
              <a:gd name="connsiteY16" fmla="*/ 27380 h 367209"/>
              <a:gd name="connsiteX17" fmla="*/ 55081 w 244806"/>
              <a:gd name="connsiteY17" fmla="*/ 55403 h 367209"/>
              <a:gd name="connsiteX18" fmla="*/ 27058 w 244806"/>
              <a:gd name="connsiteY18" fmla="*/ 123692 h 367209"/>
              <a:gd name="connsiteX19" fmla="*/ 42519 w 244806"/>
              <a:gd name="connsiteY19" fmla="*/ 178773 h 367209"/>
              <a:gd name="connsiteX20" fmla="*/ 80206 w 244806"/>
              <a:gd name="connsiteY20" fmla="*/ 249316 h 367209"/>
              <a:gd name="connsiteX21" fmla="*/ 123047 w 244806"/>
              <a:gd name="connsiteY21" fmla="*/ 317926 h 367209"/>
              <a:gd name="connsiteX22" fmla="*/ 165889 w 244806"/>
              <a:gd name="connsiteY22" fmla="*/ 249316 h 367209"/>
              <a:gd name="connsiteX23" fmla="*/ 203576 w 244806"/>
              <a:gd name="connsiteY23" fmla="*/ 178773 h 367209"/>
              <a:gd name="connsiteX24" fmla="*/ 219037 w 244806"/>
              <a:gd name="connsiteY24" fmla="*/ 123692 h 367209"/>
              <a:gd name="connsiteX25" fmla="*/ 191658 w 244806"/>
              <a:gd name="connsiteY25" fmla="*/ 55403 h 367209"/>
              <a:gd name="connsiteX26" fmla="*/ 104043 w 244806"/>
              <a:gd name="connsiteY26" fmla="*/ 104365 h 367209"/>
              <a:gd name="connsiteX27" fmla="*/ 123369 w 244806"/>
              <a:gd name="connsiteY27" fmla="*/ 96312 h 367209"/>
              <a:gd name="connsiteX28" fmla="*/ 142696 w 244806"/>
              <a:gd name="connsiteY28" fmla="*/ 104365 h 367209"/>
              <a:gd name="connsiteX29" fmla="*/ 150749 w 244806"/>
              <a:gd name="connsiteY29" fmla="*/ 123692 h 367209"/>
              <a:gd name="connsiteX30" fmla="*/ 142696 w 244806"/>
              <a:gd name="connsiteY30" fmla="*/ 143019 h 367209"/>
              <a:gd name="connsiteX31" fmla="*/ 123369 w 244806"/>
              <a:gd name="connsiteY31" fmla="*/ 151071 h 367209"/>
              <a:gd name="connsiteX32" fmla="*/ 104043 w 244806"/>
              <a:gd name="connsiteY32" fmla="*/ 143019 h 367209"/>
              <a:gd name="connsiteX33" fmla="*/ 95990 w 244806"/>
              <a:gd name="connsiteY33" fmla="*/ 123692 h 367209"/>
              <a:gd name="connsiteX34" fmla="*/ 104043 w 244806"/>
              <a:gd name="connsiteY34" fmla="*/ 104365 h 367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4806" h="367209">
                <a:moveTo>
                  <a:pt x="36077" y="36077"/>
                </a:moveTo>
                <a:cubicBezTo>
                  <a:pt x="60235" y="11918"/>
                  <a:pt x="89226" y="0"/>
                  <a:pt x="123692" y="0"/>
                </a:cubicBezTo>
                <a:cubicBezTo>
                  <a:pt x="158158" y="0"/>
                  <a:pt x="187148" y="11918"/>
                  <a:pt x="211306" y="36077"/>
                </a:cubicBezTo>
                <a:cubicBezTo>
                  <a:pt x="235465" y="60235"/>
                  <a:pt x="247383" y="89225"/>
                  <a:pt x="247383" y="123692"/>
                </a:cubicBezTo>
                <a:cubicBezTo>
                  <a:pt x="247383" y="139797"/>
                  <a:pt x="240941" y="161379"/>
                  <a:pt x="228379" y="189081"/>
                </a:cubicBezTo>
                <a:cubicBezTo>
                  <a:pt x="219359" y="211306"/>
                  <a:pt x="206475" y="236109"/>
                  <a:pt x="190691" y="262845"/>
                </a:cubicBezTo>
                <a:cubicBezTo>
                  <a:pt x="182638" y="277018"/>
                  <a:pt x="173941" y="291835"/>
                  <a:pt x="164600" y="306652"/>
                </a:cubicBezTo>
                <a:cubicBezTo>
                  <a:pt x="155259" y="321469"/>
                  <a:pt x="147850" y="332743"/>
                  <a:pt x="142696" y="340152"/>
                </a:cubicBezTo>
                <a:lnTo>
                  <a:pt x="134966" y="351426"/>
                </a:lnTo>
                <a:lnTo>
                  <a:pt x="123692" y="367854"/>
                </a:lnTo>
                <a:lnTo>
                  <a:pt x="112418" y="351426"/>
                </a:lnTo>
                <a:cubicBezTo>
                  <a:pt x="93413" y="324368"/>
                  <a:pt x="75052" y="295056"/>
                  <a:pt x="56692" y="262845"/>
                </a:cubicBezTo>
                <a:cubicBezTo>
                  <a:pt x="40586" y="235787"/>
                  <a:pt x="28024" y="211306"/>
                  <a:pt x="19005" y="189081"/>
                </a:cubicBezTo>
                <a:cubicBezTo>
                  <a:pt x="6442" y="161701"/>
                  <a:pt x="0" y="139797"/>
                  <a:pt x="0" y="123692"/>
                </a:cubicBezTo>
                <a:cubicBezTo>
                  <a:pt x="0" y="89225"/>
                  <a:pt x="11918" y="59913"/>
                  <a:pt x="36077" y="36077"/>
                </a:cubicBezTo>
                <a:close/>
                <a:moveTo>
                  <a:pt x="191658" y="55403"/>
                </a:moveTo>
                <a:cubicBezTo>
                  <a:pt x="172975" y="36721"/>
                  <a:pt x="150427" y="27380"/>
                  <a:pt x="123369" y="27380"/>
                </a:cubicBezTo>
                <a:cubicBezTo>
                  <a:pt x="96312" y="27380"/>
                  <a:pt x="73764" y="36721"/>
                  <a:pt x="55081" y="55403"/>
                </a:cubicBezTo>
                <a:cubicBezTo>
                  <a:pt x="36399" y="74086"/>
                  <a:pt x="27058" y="96634"/>
                  <a:pt x="27058" y="123692"/>
                </a:cubicBezTo>
                <a:cubicBezTo>
                  <a:pt x="27058" y="135610"/>
                  <a:pt x="32211" y="153970"/>
                  <a:pt x="42519" y="178773"/>
                </a:cubicBezTo>
                <a:cubicBezTo>
                  <a:pt x="51216" y="197778"/>
                  <a:pt x="63778" y="221292"/>
                  <a:pt x="80206" y="249316"/>
                </a:cubicBezTo>
                <a:cubicBezTo>
                  <a:pt x="94379" y="273797"/>
                  <a:pt x="108874" y="296989"/>
                  <a:pt x="123047" y="317926"/>
                </a:cubicBezTo>
                <a:cubicBezTo>
                  <a:pt x="137220" y="296667"/>
                  <a:pt x="151715" y="273797"/>
                  <a:pt x="165889" y="249316"/>
                </a:cubicBezTo>
                <a:cubicBezTo>
                  <a:pt x="182638" y="221292"/>
                  <a:pt x="195201" y="197778"/>
                  <a:pt x="203576" y="178773"/>
                </a:cubicBezTo>
                <a:cubicBezTo>
                  <a:pt x="213884" y="154293"/>
                  <a:pt x="219037" y="135932"/>
                  <a:pt x="219037" y="123692"/>
                </a:cubicBezTo>
                <a:cubicBezTo>
                  <a:pt x="219682" y="96634"/>
                  <a:pt x="210340" y="73764"/>
                  <a:pt x="191658" y="55403"/>
                </a:cubicBezTo>
                <a:close/>
                <a:moveTo>
                  <a:pt x="104043" y="104365"/>
                </a:moveTo>
                <a:cubicBezTo>
                  <a:pt x="109519" y="98889"/>
                  <a:pt x="115961" y="96312"/>
                  <a:pt x="123369" y="96312"/>
                </a:cubicBezTo>
                <a:cubicBezTo>
                  <a:pt x="130778" y="96312"/>
                  <a:pt x="137220" y="98889"/>
                  <a:pt x="142696" y="104365"/>
                </a:cubicBezTo>
                <a:cubicBezTo>
                  <a:pt x="148172" y="109841"/>
                  <a:pt x="150749" y="116283"/>
                  <a:pt x="150749" y="123692"/>
                </a:cubicBezTo>
                <a:cubicBezTo>
                  <a:pt x="150749" y="131100"/>
                  <a:pt x="148172" y="137542"/>
                  <a:pt x="142696" y="143019"/>
                </a:cubicBezTo>
                <a:cubicBezTo>
                  <a:pt x="137220" y="148494"/>
                  <a:pt x="130778" y="151071"/>
                  <a:pt x="123369" y="151071"/>
                </a:cubicBezTo>
                <a:cubicBezTo>
                  <a:pt x="115961" y="151071"/>
                  <a:pt x="109519" y="148494"/>
                  <a:pt x="104043" y="143019"/>
                </a:cubicBezTo>
                <a:cubicBezTo>
                  <a:pt x="98567" y="137542"/>
                  <a:pt x="95990" y="131100"/>
                  <a:pt x="95990" y="123692"/>
                </a:cubicBezTo>
                <a:cubicBezTo>
                  <a:pt x="95990" y="115961"/>
                  <a:pt x="98889" y="109519"/>
                  <a:pt x="104043" y="104365"/>
                </a:cubicBezTo>
                <a:close/>
              </a:path>
            </a:pathLst>
          </a:custGeom>
          <a:solidFill>
            <a:srgbClr val="0070C0"/>
          </a:solidFill>
          <a:ln w="3221" cap="flat">
            <a:noFill/>
            <a:prstDash val="solid"/>
            <a:miter/>
          </a:ln>
        </p:spPr>
        <p:txBody>
          <a:bodyPr rtlCol="0" anchor="ctr"/>
          <a:lstStyle/>
          <a:p>
            <a:endParaRPr lang="en-US"/>
          </a:p>
        </p:txBody>
      </p:sp>
      <p:sp>
        <p:nvSpPr>
          <p:cNvPr id="79" name="Freeform: Shape 120">
            <a:extLst>
              <a:ext uri="{FF2B5EF4-FFF2-40B4-BE49-F238E27FC236}">
                <a16:creationId xmlns:a16="http://schemas.microsoft.com/office/drawing/2014/main" id="{B5D1CBAB-5949-0571-9B29-BBCD4CEE3BA7}"/>
              </a:ext>
            </a:extLst>
          </p:cNvPr>
          <p:cNvSpPr/>
          <p:nvPr/>
        </p:nvSpPr>
        <p:spPr>
          <a:xfrm>
            <a:off x="11074369" y="1468789"/>
            <a:ext cx="288071" cy="288071"/>
          </a:xfrm>
          <a:custGeom>
            <a:avLst/>
            <a:gdLst>
              <a:gd name="connsiteX0" fmla="*/ 0 w 328555"/>
              <a:gd name="connsiteY0" fmla="*/ 55081 h 328555"/>
              <a:gd name="connsiteX1" fmla="*/ 181350 w 328555"/>
              <a:gd name="connsiteY1" fmla="*/ 55081 h 328555"/>
              <a:gd name="connsiteX2" fmla="*/ 153970 w 328555"/>
              <a:gd name="connsiteY2" fmla="*/ 82461 h 328555"/>
              <a:gd name="connsiteX3" fmla="*/ 27702 w 328555"/>
              <a:gd name="connsiteY3" fmla="*/ 82461 h 328555"/>
              <a:gd name="connsiteX4" fmla="*/ 27702 w 328555"/>
              <a:gd name="connsiteY4" fmla="*/ 302465 h 328555"/>
              <a:gd name="connsiteX5" fmla="*/ 247705 w 328555"/>
              <a:gd name="connsiteY5" fmla="*/ 302465 h 328555"/>
              <a:gd name="connsiteX6" fmla="*/ 247705 w 328555"/>
              <a:gd name="connsiteY6" fmla="*/ 176196 h 328555"/>
              <a:gd name="connsiteX7" fmla="*/ 275085 w 328555"/>
              <a:gd name="connsiteY7" fmla="*/ 148817 h 328555"/>
              <a:gd name="connsiteX8" fmla="*/ 275085 w 328555"/>
              <a:gd name="connsiteY8" fmla="*/ 330166 h 328555"/>
              <a:gd name="connsiteX9" fmla="*/ 322 w 328555"/>
              <a:gd name="connsiteY9" fmla="*/ 330166 h 328555"/>
              <a:gd name="connsiteX10" fmla="*/ 322 w 328555"/>
              <a:gd name="connsiteY10" fmla="*/ 55081 h 328555"/>
              <a:gd name="connsiteX11" fmla="*/ 288614 w 328555"/>
              <a:gd name="connsiteY11" fmla="*/ 0 h 328555"/>
              <a:gd name="connsiteX12" fmla="*/ 317282 w 328555"/>
              <a:gd name="connsiteY12" fmla="*/ 11918 h 328555"/>
              <a:gd name="connsiteX13" fmla="*/ 328878 w 328555"/>
              <a:gd name="connsiteY13" fmla="*/ 41231 h 328555"/>
              <a:gd name="connsiteX14" fmla="*/ 317604 w 328555"/>
              <a:gd name="connsiteY14" fmla="*/ 70543 h 328555"/>
              <a:gd name="connsiteX15" fmla="*/ 181994 w 328555"/>
              <a:gd name="connsiteY15" fmla="*/ 206153 h 328555"/>
              <a:gd name="connsiteX16" fmla="*/ 178451 w 328555"/>
              <a:gd name="connsiteY16" fmla="*/ 209696 h 328555"/>
              <a:gd name="connsiteX17" fmla="*/ 174263 w 328555"/>
              <a:gd name="connsiteY17" fmla="*/ 209696 h 328555"/>
              <a:gd name="connsiteX18" fmla="*/ 126268 w 328555"/>
              <a:gd name="connsiteY18" fmla="*/ 220004 h 328555"/>
              <a:gd name="connsiteX19" fmla="*/ 106620 w 328555"/>
              <a:gd name="connsiteY19" fmla="*/ 223547 h 328555"/>
              <a:gd name="connsiteX20" fmla="*/ 110163 w 328555"/>
              <a:gd name="connsiteY20" fmla="*/ 203898 h 328555"/>
              <a:gd name="connsiteX21" fmla="*/ 120471 w 328555"/>
              <a:gd name="connsiteY21" fmla="*/ 155903 h 328555"/>
              <a:gd name="connsiteX22" fmla="*/ 120471 w 328555"/>
              <a:gd name="connsiteY22" fmla="*/ 151715 h 328555"/>
              <a:gd name="connsiteX23" fmla="*/ 124014 w 328555"/>
              <a:gd name="connsiteY23" fmla="*/ 148172 h 328555"/>
              <a:gd name="connsiteX24" fmla="*/ 259623 w 328555"/>
              <a:gd name="connsiteY24" fmla="*/ 12563 h 328555"/>
              <a:gd name="connsiteX25" fmla="*/ 288614 w 328555"/>
              <a:gd name="connsiteY25" fmla="*/ 0 h 328555"/>
              <a:gd name="connsiteX26" fmla="*/ 288614 w 328555"/>
              <a:gd name="connsiteY26" fmla="*/ 27380 h 328555"/>
              <a:gd name="connsiteX27" fmla="*/ 279272 w 328555"/>
              <a:gd name="connsiteY27" fmla="*/ 31567 h 328555"/>
              <a:gd name="connsiteX28" fmla="*/ 146240 w 328555"/>
              <a:gd name="connsiteY28" fmla="*/ 164600 h 328555"/>
              <a:gd name="connsiteX29" fmla="*/ 141086 w 328555"/>
              <a:gd name="connsiteY29" fmla="*/ 188759 h 328555"/>
              <a:gd name="connsiteX30" fmla="*/ 165244 w 328555"/>
              <a:gd name="connsiteY30" fmla="*/ 183605 h 328555"/>
              <a:gd name="connsiteX31" fmla="*/ 298277 w 328555"/>
              <a:gd name="connsiteY31" fmla="*/ 50572 h 328555"/>
              <a:gd name="connsiteX32" fmla="*/ 298277 w 328555"/>
              <a:gd name="connsiteY32" fmla="*/ 31567 h 328555"/>
              <a:gd name="connsiteX33" fmla="*/ 288614 w 328555"/>
              <a:gd name="connsiteY33" fmla="*/ 27380 h 328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8555" h="328555">
                <a:moveTo>
                  <a:pt x="0" y="55081"/>
                </a:moveTo>
                <a:lnTo>
                  <a:pt x="181350" y="55081"/>
                </a:lnTo>
                <a:lnTo>
                  <a:pt x="153970" y="82461"/>
                </a:lnTo>
                <a:lnTo>
                  <a:pt x="27702" y="82461"/>
                </a:lnTo>
                <a:lnTo>
                  <a:pt x="27702" y="302465"/>
                </a:lnTo>
                <a:lnTo>
                  <a:pt x="247705" y="302465"/>
                </a:lnTo>
                <a:lnTo>
                  <a:pt x="247705" y="176196"/>
                </a:lnTo>
                <a:lnTo>
                  <a:pt x="275085" y="148817"/>
                </a:lnTo>
                <a:lnTo>
                  <a:pt x="275085" y="330166"/>
                </a:lnTo>
                <a:lnTo>
                  <a:pt x="322" y="330166"/>
                </a:lnTo>
                <a:lnTo>
                  <a:pt x="322" y="55081"/>
                </a:lnTo>
                <a:close/>
                <a:moveTo>
                  <a:pt x="288614" y="0"/>
                </a:moveTo>
                <a:cubicBezTo>
                  <a:pt x="300210" y="0"/>
                  <a:pt x="309551" y="3865"/>
                  <a:pt x="317282" y="11918"/>
                </a:cubicBezTo>
                <a:cubicBezTo>
                  <a:pt x="325013" y="19971"/>
                  <a:pt x="328878" y="29634"/>
                  <a:pt x="328878" y="41231"/>
                </a:cubicBezTo>
                <a:cubicBezTo>
                  <a:pt x="328878" y="52827"/>
                  <a:pt x="325013" y="62490"/>
                  <a:pt x="317604" y="70543"/>
                </a:cubicBezTo>
                <a:lnTo>
                  <a:pt x="181994" y="206153"/>
                </a:lnTo>
                <a:lnTo>
                  <a:pt x="178451" y="209696"/>
                </a:lnTo>
                <a:lnTo>
                  <a:pt x="174263" y="209696"/>
                </a:lnTo>
                <a:lnTo>
                  <a:pt x="126268" y="220004"/>
                </a:lnTo>
                <a:lnTo>
                  <a:pt x="106620" y="223547"/>
                </a:lnTo>
                <a:lnTo>
                  <a:pt x="110163" y="203898"/>
                </a:lnTo>
                <a:lnTo>
                  <a:pt x="120471" y="155903"/>
                </a:lnTo>
                <a:lnTo>
                  <a:pt x="120471" y="151715"/>
                </a:lnTo>
                <a:lnTo>
                  <a:pt x="124014" y="148172"/>
                </a:lnTo>
                <a:lnTo>
                  <a:pt x="259623" y="12563"/>
                </a:lnTo>
                <a:cubicBezTo>
                  <a:pt x="267354" y="3865"/>
                  <a:pt x="277018" y="0"/>
                  <a:pt x="288614" y="0"/>
                </a:cubicBezTo>
                <a:close/>
                <a:moveTo>
                  <a:pt x="288614" y="27380"/>
                </a:moveTo>
                <a:cubicBezTo>
                  <a:pt x="285071" y="27380"/>
                  <a:pt x="282171" y="28668"/>
                  <a:pt x="279272" y="31567"/>
                </a:cubicBezTo>
                <a:lnTo>
                  <a:pt x="146240" y="164600"/>
                </a:lnTo>
                <a:lnTo>
                  <a:pt x="141086" y="188759"/>
                </a:lnTo>
                <a:lnTo>
                  <a:pt x="165244" y="183605"/>
                </a:lnTo>
                <a:lnTo>
                  <a:pt x="298277" y="50572"/>
                </a:lnTo>
                <a:cubicBezTo>
                  <a:pt x="304719" y="44130"/>
                  <a:pt x="304719" y="38009"/>
                  <a:pt x="298277" y="31567"/>
                </a:cubicBezTo>
                <a:cubicBezTo>
                  <a:pt x="295056" y="28990"/>
                  <a:pt x="292157" y="27380"/>
                  <a:pt x="288614" y="27380"/>
                </a:cubicBezTo>
                <a:close/>
              </a:path>
            </a:pathLst>
          </a:custGeom>
          <a:solidFill>
            <a:srgbClr val="0070C0"/>
          </a:solidFill>
          <a:ln w="3221" cap="flat">
            <a:noFill/>
            <a:prstDash val="solid"/>
            <a:miter/>
          </a:ln>
        </p:spPr>
        <p:txBody>
          <a:bodyPr rtlCol="0" anchor="ctr"/>
          <a:lstStyle/>
          <a:p>
            <a:endParaRPr lang="en-US"/>
          </a:p>
        </p:txBody>
      </p:sp>
      <p:sp>
        <p:nvSpPr>
          <p:cNvPr id="80" name="Freeform: Shape 246">
            <a:extLst>
              <a:ext uri="{FF2B5EF4-FFF2-40B4-BE49-F238E27FC236}">
                <a16:creationId xmlns:a16="http://schemas.microsoft.com/office/drawing/2014/main" id="{E358374C-1D04-D78D-4E6B-2C9B700A2DDF}"/>
              </a:ext>
            </a:extLst>
          </p:cNvPr>
          <p:cNvSpPr/>
          <p:nvPr/>
        </p:nvSpPr>
        <p:spPr>
          <a:xfrm>
            <a:off x="11360020" y="2814002"/>
            <a:ext cx="255113" cy="382670"/>
          </a:xfrm>
          <a:custGeom>
            <a:avLst/>
            <a:gdLst>
              <a:gd name="connsiteX0" fmla="*/ 41231 w 219037"/>
              <a:gd name="connsiteY0" fmla="*/ 0 h 328555"/>
              <a:gd name="connsiteX1" fmla="*/ 178773 w 219037"/>
              <a:gd name="connsiteY1" fmla="*/ 0 h 328555"/>
              <a:gd name="connsiteX2" fmla="*/ 208085 w 219037"/>
              <a:gd name="connsiteY2" fmla="*/ 11918 h 328555"/>
              <a:gd name="connsiteX3" fmla="*/ 220004 w 219037"/>
              <a:gd name="connsiteY3" fmla="*/ 41231 h 328555"/>
              <a:gd name="connsiteX4" fmla="*/ 220004 w 219037"/>
              <a:gd name="connsiteY4" fmla="*/ 288614 h 328555"/>
              <a:gd name="connsiteX5" fmla="*/ 208085 w 219037"/>
              <a:gd name="connsiteY5" fmla="*/ 317926 h 328555"/>
              <a:gd name="connsiteX6" fmla="*/ 178773 w 219037"/>
              <a:gd name="connsiteY6" fmla="*/ 329844 h 328555"/>
              <a:gd name="connsiteX7" fmla="*/ 41231 w 219037"/>
              <a:gd name="connsiteY7" fmla="*/ 329844 h 328555"/>
              <a:gd name="connsiteX8" fmla="*/ 11918 w 219037"/>
              <a:gd name="connsiteY8" fmla="*/ 317926 h 328555"/>
              <a:gd name="connsiteX9" fmla="*/ 0 w 219037"/>
              <a:gd name="connsiteY9" fmla="*/ 288614 h 328555"/>
              <a:gd name="connsiteX10" fmla="*/ 0 w 219037"/>
              <a:gd name="connsiteY10" fmla="*/ 41231 h 328555"/>
              <a:gd name="connsiteX11" fmla="*/ 11918 w 219037"/>
              <a:gd name="connsiteY11" fmla="*/ 11918 h 328555"/>
              <a:gd name="connsiteX12" fmla="*/ 41231 w 219037"/>
              <a:gd name="connsiteY12" fmla="*/ 0 h 328555"/>
              <a:gd name="connsiteX13" fmla="*/ 41231 w 219037"/>
              <a:gd name="connsiteY13" fmla="*/ 27380 h 328555"/>
              <a:gd name="connsiteX14" fmla="*/ 31245 w 219037"/>
              <a:gd name="connsiteY14" fmla="*/ 31245 h 328555"/>
              <a:gd name="connsiteX15" fmla="*/ 27380 w 219037"/>
              <a:gd name="connsiteY15" fmla="*/ 41231 h 328555"/>
              <a:gd name="connsiteX16" fmla="*/ 27380 w 219037"/>
              <a:gd name="connsiteY16" fmla="*/ 288614 h 328555"/>
              <a:gd name="connsiteX17" fmla="*/ 31245 w 219037"/>
              <a:gd name="connsiteY17" fmla="*/ 298599 h 328555"/>
              <a:gd name="connsiteX18" fmla="*/ 41231 w 219037"/>
              <a:gd name="connsiteY18" fmla="*/ 302465 h 328555"/>
              <a:gd name="connsiteX19" fmla="*/ 178773 w 219037"/>
              <a:gd name="connsiteY19" fmla="*/ 302465 h 328555"/>
              <a:gd name="connsiteX20" fmla="*/ 188758 w 219037"/>
              <a:gd name="connsiteY20" fmla="*/ 298599 h 328555"/>
              <a:gd name="connsiteX21" fmla="*/ 192624 w 219037"/>
              <a:gd name="connsiteY21" fmla="*/ 288614 h 328555"/>
              <a:gd name="connsiteX22" fmla="*/ 192624 w 219037"/>
              <a:gd name="connsiteY22" fmla="*/ 41231 h 328555"/>
              <a:gd name="connsiteX23" fmla="*/ 188758 w 219037"/>
              <a:gd name="connsiteY23" fmla="*/ 31245 h 328555"/>
              <a:gd name="connsiteX24" fmla="*/ 178773 w 219037"/>
              <a:gd name="connsiteY24" fmla="*/ 27380 h 328555"/>
              <a:gd name="connsiteX25" fmla="*/ 41231 w 219037"/>
              <a:gd name="connsiteY25" fmla="*/ 27380 h 328555"/>
              <a:gd name="connsiteX26" fmla="*/ 99855 w 219037"/>
              <a:gd name="connsiteY26" fmla="*/ 264777 h 328555"/>
              <a:gd name="connsiteX27" fmla="*/ 109840 w 219037"/>
              <a:gd name="connsiteY27" fmla="*/ 260912 h 328555"/>
              <a:gd name="connsiteX28" fmla="*/ 119826 w 219037"/>
              <a:gd name="connsiteY28" fmla="*/ 264777 h 328555"/>
              <a:gd name="connsiteX29" fmla="*/ 123691 w 219037"/>
              <a:gd name="connsiteY29" fmla="*/ 274763 h 328555"/>
              <a:gd name="connsiteX30" fmla="*/ 119826 w 219037"/>
              <a:gd name="connsiteY30" fmla="*/ 284749 h 328555"/>
              <a:gd name="connsiteX31" fmla="*/ 109840 w 219037"/>
              <a:gd name="connsiteY31" fmla="*/ 288614 h 328555"/>
              <a:gd name="connsiteX32" fmla="*/ 99855 w 219037"/>
              <a:gd name="connsiteY32" fmla="*/ 284749 h 328555"/>
              <a:gd name="connsiteX33" fmla="*/ 95990 w 219037"/>
              <a:gd name="connsiteY33" fmla="*/ 274763 h 328555"/>
              <a:gd name="connsiteX34" fmla="*/ 99855 w 219037"/>
              <a:gd name="connsiteY34" fmla="*/ 264777 h 328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9037" h="328555">
                <a:moveTo>
                  <a:pt x="41231" y="0"/>
                </a:moveTo>
                <a:lnTo>
                  <a:pt x="178773" y="0"/>
                </a:lnTo>
                <a:cubicBezTo>
                  <a:pt x="190369" y="0"/>
                  <a:pt x="200032" y="3865"/>
                  <a:pt x="208085" y="11918"/>
                </a:cubicBezTo>
                <a:cubicBezTo>
                  <a:pt x="216138" y="19971"/>
                  <a:pt x="220004" y="29634"/>
                  <a:pt x="220004" y="41231"/>
                </a:cubicBezTo>
                <a:lnTo>
                  <a:pt x="220004" y="288614"/>
                </a:lnTo>
                <a:cubicBezTo>
                  <a:pt x="220004" y="300210"/>
                  <a:pt x="216138" y="309873"/>
                  <a:pt x="208085" y="317926"/>
                </a:cubicBezTo>
                <a:cubicBezTo>
                  <a:pt x="200032" y="325979"/>
                  <a:pt x="190369" y="329844"/>
                  <a:pt x="178773" y="329844"/>
                </a:cubicBezTo>
                <a:lnTo>
                  <a:pt x="41231" y="329844"/>
                </a:lnTo>
                <a:cubicBezTo>
                  <a:pt x="29634" y="329844"/>
                  <a:pt x="19971" y="325979"/>
                  <a:pt x="11918" y="317926"/>
                </a:cubicBezTo>
                <a:cubicBezTo>
                  <a:pt x="3865" y="309873"/>
                  <a:pt x="0" y="300210"/>
                  <a:pt x="0" y="288614"/>
                </a:cubicBezTo>
                <a:lnTo>
                  <a:pt x="0" y="41231"/>
                </a:lnTo>
                <a:cubicBezTo>
                  <a:pt x="0" y="29634"/>
                  <a:pt x="3865" y="19971"/>
                  <a:pt x="11918" y="11918"/>
                </a:cubicBezTo>
                <a:cubicBezTo>
                  <a:pt x="19971" y="3865"/>
                  <a:pt x="29634" y="0"/>
                  <a:pt x="41231" y="0"/>
                </a:cubicBezTo>
                <a:close/>
                <a:moveTo>
                  <a:pt x="41231" y="27380"/>
                </a:moveTo>
                <a:cubicBezTo>
                  <a:pt x="37365" y="27380"/>
                  <a:pt x="33822" y="28668"/>
                  <a:pt x="31245" y="31245"/>
                </a:cubicBezTo>
                <a:cubicBezTo>
                  <a:pt x="28668" y="33822"/>
                  <a:pt x="27380" y="37043"/>
                  <a:pt x="27380" y="41231"/>
                </a:cubicBezTo>
                <a:lnTo>
                  <a:pt x="27380" y="288614"/>
                </a:lnTo>
                <a:cubicBezTo>
                  <a:pt x="27380" y="292479"/>
                  <a:pt x="28668" y="296023"/>
                  <a:pt x="31245" y="298599"/>
                </a:cubicBezTo>
                <a:cubicBezTo>
                  <a:pt x="33822" y="301176"/>
                  <a:pt x="37043" y="302465"/>
                  <a:pt x="41231" y="302465"/>
                </a:cubicBezTo>
                <a:lnTo>
                  <a:pt x="178773" y="302465"/>
                </a:lnTo>
                <a:cubicBezTo>
                  <a:pt x="182638" y="302465"/>
                  <a:pt x="186182" y="301176"/>
                  <a:pt x="188758" y="298599"/>
                </a:cubicBezTo>
                <a:cubicBezTo>
                  <a:pt x="191335" y="296023"/>
                  <a:pt x="192624" y="292801"/>
                  <a:pt x="192624" y="288614"/>
                </a:cubicBezTo>
                <a:lnTo>
                  <a:pt x="192624" y="41231"/>
                </a:lnTo>
                <a:cubicBezTo>
                  <a:pt x="192624" y="37365"/>
                  <a:pt x="191335" y="33822"/>
                  <a:pt x="188758" y="31245"/>
                </a:cubicBezTo>
                <a:cubicBezTo>
                  <a:pt x="186182" y="28668"/>
                  <a:pt x="182961" y="27380"/>
                  <a:pt x="178773" y="27380"/>
                </a:cubicBezTo>
                <a:lnTo>
                  <a:pt x="41231" y="27380"/>
                </a:lnTo>
                <a:close/>
                <a:moveTo>
                  <a:pt x="99855" y="264777"/>
                </a:moveTo>
                <a:cubicBezTo>
                  <a:pt x="102432" y="262201"/>
                  <a:pt x="105653" y="260912"/>
                  <a:pt x="109840" y="260912"/>
                </a:cubicBezTo>
                <a:cubicBezTo>
                  <a:pt x="113706" y="260912"/>
                  <a:pt x="117249" y="262201"/>
                  <a:pt x="119826" y="264777"/>
                </a:cubicBezTo>
                <a:cubicBezTo>
                  <a:pt x="122403" y="267354"/>
                  <a:pt x="123691" y="270575"/>
                  <a:pt x="123691" y="274763"/>
                </a:cubicBezTo>
                <a:cubicBezTo>
                  <a:pt x="123691" y="278628"/>
                  <a:pt x="122403" y="282171"/>
                  <a:pt x="119826" y="284749"/>
                </a:cubicBezTo>
                <a:cubicBezTo>
                  <a:pt x="117249" y="287325"/>
                  <a:pt x="114028" y="288614"/>
                  <a:pt x="109840" y="288614"/>
                </a:cubicBezTo>
                <a:cubicBezTo>
                  <a:pt x="105975" y="288614"/>
                  <a:pt x="102432" y="287325"/>
                  <a:pt x="99855" y="284749"/>
                </a:cubicBezTo>
                <a:cubicBezTo>
                  <a:pt x="97278" y="282171"/>
                  <a:pt x="95990" y="278950"/>
                  <a:pt x="95990" y="274763"/>
                </a:cubicBezTo>
                <a:cubicBezTo>
                  <a:pt x="95990" y="270897"/>
                  <a:pt x="97278" y="267354"/>
                  <a:pt x="99855" y="264777"/>
                </a:cubicBezTo>
                <a:close/>
              </a:path>
            </a:pathLst>
          </a:custGeom>
          <a:solidFill>
            <a:srgbClr val="0070C0"/>
          </a:solidFill>
          <a:ln w="3221" cap="flat">
            <a:noFill/>
            <a:prstDash val="solid"/>
            <a:miter/>
          </a:ln>
        </p:spPr>
        <p:txBody>
          <a:bodyPr rtlCol="0" anchor="ctr"/>
          <a:lstStyle/>
          <a:p>
            <a:endParaRPr lang="en-US"/>
          </a:p>
        </p:txBody>
      </p:sp>
      <p:sp>
        <p:nvSpPr>
          <p:cNvPr id="81" name="Freeform: Shape 54">
            <a:extLst>
              <a:ext uri="{FF2B5EF4-FFF2-40B4-BE49-F238E27FC236}">
                <a16:creationId xmlns:a16="http://schemas.microsoft.com/office/drawing/2014/main" id="{BF556CAD-A16B-A03C-0C90-6C7A229FF19B}"/>
              </a:ext>
            </a:extLst>
          </p:cNvPr>
          <p:cNvSpPr/>
          <p:nvPr/>
        </p:nvSpPr>
        <p:spPr>
          <a:xfrm>
            <a:off x="7910672" y="2688309"/>
            <a:ext cx="416063" cy="452774"/>
          </a:xfrm>
          <a:custGeom>
            <a:avLst/>
            <a:gdLst>
              <a:gd name="connsiteX0" fmla="*/ 322 w 328555"/>
              <a:gd name="connsiteY0" fmla="*/ 0 h 357546"/>
              <a:gd name="connsiteX1" fmla="*/ 14173 w 328555"/>
              <a:gd name="connsiteY1" fmla="*/ 0 h 357546"/>
              <a:gd name="connsiteX2" fmla="*/ 316316 w 328555"/>
              <a:gd name="connsiteY2" fmla="*/ 0 h 357546"/>
              <a:gd name="connsiteX3" fmla="*/ 330166 w 328555"/>
              <a:gd name="connsiteY3" fmla="*/ 0 h 357546"/>
              <a:gd name="connsiteX4" fmla="*/ 330166 w 328555"/>
              <a:gd name="connsiteY4" fmla="*/ 13851 h 357546"/>
              <a:gd name="connsiteX5" fmla="*/ 330166 w 328555"/>
              <a:gd name="connsiteY5" fmla="*/ 343695 h 357546"/>
              <a:gd name="connsiteX6" fmla="*/ 330166 w 328555"/>
              <a:gd name="connsiteY6" fmla="*/ 357546 h 357546"/>
              <a:gd name="connsiteX7" fmla="*/ 316316 w 328555"/>
              <a:gd name="connsiteY7" fmla="*/ 357546 h 357546"/>
              <a:gd name="connsiteX8" fmla="*/ 192624 w 328555"/>
              <a:gd name="connsiteY8" fmla="*/ 357546 h 357546"/>
              <a:gd name="connsiteX9" fmla="*/ 178773 w 328555"/>
              <a:gd name="connsiteY9" fmla="*/ 357546 h 357546"/>
              <a:gd name="connsiteX10" fmla="*/ 178773 w 328555"/>
              <a:gd name="connsiteY10" fmla="*/ 343695 h 357546"/>
              <a:gd name="connsiteX11" fmla="*/ 178773 w 328555"/>
              <a:gd name="connsiteY11" fmla="*/ 302465 h 357546"/>
              <a:gd name="connsiteX12" fmla="*/ 151393 w 328555"/>
              <a:gd name="connsiteY12" fmla="*/ 302465 h 357546"/>
              <a:gd name="connsiteX13" fmla="*/ 151393 w 328555"/>
              <a:gd name="connsiteY13" fmla="*/ 343695 h 357546"/>
              <a:gd name="connsiteX14" fmla="*/ 151393 w 328555"/>
              <a:gd name="connsiteY14" fmla="*/ 357546 h 357546"/>
              <a:gd name="connsiteX15" fmla="*/ 137543 w 328555"/>
              <a:gd name="connsiteY15" fmla="*/ 357546 h 357546"/>
              <a:gd name="connsiteX16" fmla="*/ 13851 w 328555"/>
              <a:gd name="connsiteY16" fmla="*/ 357546 h 357546"/>
              <a:gd name="connsiteX17" fmla="*/ 0 w 328555"/>
              <a:gd name="connsiteY17" fmla="*/ 357546 h 357546"/>
              <a:gd name="connsiteX18" fmla="*/ 0 w 328555"/>
              <a:gd name="connsiteY18" fmla="*/ 343695 h 357546"/>
              <a:gd name="connsiteX19" fmla="*/ 0 w 328555"/>
              <a:gd name="connsiteY19" fmla="*/ 13851 h 357546"/>
              <a:gd name="connsiteX20" fmla="*/ 0 w 328555"/>
              <a:gd name="connsiteY20" fmla="*/ 0 h 357546"/>
              <a:gd name="connsiteX21" fmla="*/ 27702 w 328555"/>
              <a:gd name="connsiteY21" fmla="*/ 27702 h 357546"/>
              <a:gd name="connsiteX22" fmla="*/ 27702 w 328555"/>
              <a:gd name="connsiteY22" fmla="*/ 329844 h 357546"/>
              <a:gd name="connsiteX23" fmla="*/ 124014 w 328555"/>
              <a:gd name="connsiteY23" fmla="*/ 329844 h 357546"/>
              <a:gd name="connsiteX24" fmla="*/ 124014 w 328555"/>
              <a:gd name="connsiteY24" fmla="*/ 288614 h 357546"/>
              <a:gd name="connsiteX25" fmla="*/ 124014 w 328555"/>
              <a:gd name="connsiteY25" fmla="*/ 274763 h 357546"/>
              <a:gd name="connsiteX26" fmla="*/ 137865 w 328555"/>
              <a:gd name="connsiteY26" fmla="*/ 274763 h 357546"/>
              <a:gd name="connsiteX27" fmla="*/ 192947 w 328555"/>
              <a:gd name="connsiteY27" fmla="*/ 274763 h 357546"/>
              <a:gd name="connsiteX28" fmla="*/ 206798 w 328555"/>
              <a:gd name="connsiteY28" fmla="*/ 274763 h 357546"/>
              <a:gd name="connsiteX29" fmla="*/ 206798 w 328555"/>
              <a:gd name="connsiteY29" fmla="*/ 288614 h 357546"/>
              <a:gd name="connsiteX30" fmla="*/ 206798 w 328555"/>
              <a:gd name="connsiteY30" fmla="*/ 329844 h 357546"/>
              <a:gd name="connsiteX31" fmla="*/ 303109 w 328555"/>
              <a:gd name="connsiteY31" fmla="*/ 329844 h 357546"/>
              <a:gd name="connsiteX32" fmla="*/ 303109 w 328555"/>
              <a:gd name="connsiteY32" fmla="*/ 27702 h 357546"/>
              <a:gd name="connsiteX33" fmla="*/ 27702 w 328555"/>
              <a:gd name="connsiteY33" fmla="*/ 27702 h 357546"/>
              <a:gd name="connsiteX34" fmla="*/ 55082 w 328555"/>
              <a:gd name="connsiteY34" fmla="*/ 55081 h 357546"/>
              <a:gd name="connsiteX35" fmla="*/ 110163 w 328555"/>
              <a:gd name="connsiteY35" fmla="*/ 55081 h 357546"/>
              <a:gd name="connsiteX36" fmla="*/ 110163 w 328555"/>
              <a:gd name="connsiteY36" fmla="*/ 82461 h 357546"/>
              <a:gd name="connsiteX37" fmla="*/ 55082 w 328555"/>
              <a:gd name="connsiteY37" fmla="*/ 82461 h 357546"/>
              <a:gd name="connsiteX38" fmla="*/ 55082 w 328555"/>
              <a:gd name="connsiteY38" fmla="*/ 55081 h 357546"/>
              <a:gd name="connsiteX39" fmla="*/ 55082 w 328555"/>
              <a:gd name="connsiteY39" fmla="*/ 110163 h 357546"/>
              <a:gd name="connsiteX40" fmla="*/ 110163 w 328555"/>
              <a:gd name="connsiteY40" fmla="*/ 110163 h 357546"/>
              <a:gd name="connsiteX41" fmla="*/ 110163 w 328555"/>
              <a:gd name="connsiteY41" fmla="*/ 137543 h 357546"/>
              <a:gd name="connsiteX42" fmla="*/ 55082 w 328555"/>
              <a:gd name="connsiteY42" fmla="*/ 137543 h 357546"/>
              <a:gd name="connsiteX43" fmla="*/ 55082 w 328555"/>
              <a:gd name="connsiteY43" fmla="*/ 110163 h 357546"/>
              <a:gd name="connsiteX44" fmla="*/ 55082 w 328555"/>
              <a:gd name="connsiteY44" fmla="*/ 164922 h 357546"/>
              <a:gd name="connsiteX45" fmla="*/ 110163 w 328555"/>
              <a:gd name="connsiteY45" fmla="*/ 164922 h 357546"/>
              <a:gd name="connsiteX46" fmla="*/ 110163 w 328555"/>
              <a:gd name="connsiteY46" fmla="*/ 192302 h 357546"/>
              <a:gd name="connsiteX47" fmla="*/ 55082 w 328555"/>
              <a:gd name="connsiteY47" fmla="*/ 192302 h 357546"/>
              <a:gd name="connsiteX48" fmla="*/ 55082 w 328555"/>
              <a:gd name="connsiteY48" fmla="*/ 164922 h 357546"/>
              <a:gd name="connsiteX49" fmla="*/ 55082 w 328555"/>
              <a:gd name="connsiteY49" fmla="*/ 220004 h 357546"/>
              <a:gd name="connsiteX50" fmla="*/ 110163 w 328555"/>
              <a:gd name="connsiteY50" fmla="*/ 220004 h 357546"/>
              <a:gd name="connsiteX51" fmla="*/ 110163 w 328555"/>
              <a:gd name="connsiteY51" fmla="*/ 247383 h 357546"/>
              <a:gd name="connsiteX52" fmla="*/ 55082 w 328555"/>
              <a:gd name="connsiteY52" fmla="*/ 247383 h 357546"/>
              <a:gd name="connsiteX53" fmla="*/ 55082 w 328555"/>
              <a:gd name="connsiteY53" fmla="*/ 220004 h 357546"/>
              <a:gd name="connsiteX54" fmla="*/ 55082 w 328555"/>
              <a:gd name="connsiteY54" fmla="*/ 274763 h 357546"/>
              <a:gd name="connsiteX55" fmla="*/ 110163 w 328555"/>
              <a:gd name="connsiteY55" fmla="*/ 274763 h 357546"/>
              <a:gd name="connsiteX56" fmla="*/ 110163 w 328555"/>
              <a:gd name="connsiteY56" fmla="*/ 302143 h 357546"/>
              <a:gd name="connsiteX57" fmla="*/ 55082 w 328555"/>
              <a:gd name="connsiteY57" fmla="*/ 302143 h 357546"/>
              <a:gd name="connsiteX58" fmla="*/ 55082 w 328555"/>
              <a:gd name="connsiteY58" fmla="*/ 274763 h 357546"/>
              <a:gd name="connsiteX59" fmla="*/ 137543 w 328555"/>
              <a:gd name="connsiteY59" fmla="*/ 55081 h 357546"/>
              <a:gd name="connsiteX60" fmla="*/ 192624 w 328555"/>
              <a:gd name="connsiteY60" fmla="*/ 55081 h 357546"/>
              <a:gd name="connsiteX61" fmla="*/ 192624 w 328555"/>
              <a:gd name="connsiteY61" fmla="*/ 82461 h 357546"/>
              <a:gd name="connsiteX62" fmla="*/ 137543 w 328555"/>
              <a:gd name="connsiteY62" fmla="*/ 82461 h 357546"/>
              <a:gd name="connsiteX63" fmla="*/ 137543 w 328555"/>
              <a:gd name="connsiteY63" fmla="*/ 55081 h 357546"/>
              <a:gd name="connsiteX64" fmla="*/ 137543 w 328555"/>
              <a:gd name="connsiteY64" fmla="*/ 110163 h 357546"/>
              <a:gd name="connsiteX65" fmla="*/ 192624 w 328555"/>
              <a:gd name="connsiteY65" fmla="*/ 110163 h 357546"/>
              <a:gd name="connsiteX66" fmla="*/ 192624 w 328555"/>
              <a:gd name="connsiteY66" fmla="*/ 137543 h 357546"/>
              <a:gd name="connsiteX67" fmla="*/ 137543 w 328555"/>
              <a:gd name="connsiteY67" fmla="*/ 137543 h 357546"/>
              <a:gd name="connsiteX68" fmla="*/ 137543 w 328555"/>
              <a:gd name="connsiteY68" fmla="*/ 110163 h 357546"/>
              <a:gd name="connsiteX69" fmla="*/ 137543 w 328555"/>
              <a:gd name="connsiteY69" fmla="*/ 164922 h 357546"/>
              <a:gd name="connsiteX70" fmla="*/ 192624 w 328555"/>
              <a:gd name="connsiteY70" fmla="*/ 164922 h 357546"/>
              <a:gd name="connsiteX71" fmla="*/ 192624 w 328555"/>
              <a:gd name="connsiteY71" fmla="*/ 192302 h 357546"/>
              <a:gd name="connsiteX72" fmla="*/ 137543 w 328555"/>
              <a:gd name="connsiteY72" fmla="*/ 192302 h 357546"/>
              <a:gd name="connsiteX73" fmla="*/ 137543 w 328555"/>
              <a:gd name="connsiteY73" fmla="*/ 164922 h 357546"/>
              <a:gd name="connsiteX74" fmla="*/ 137543 w 328555"/>
              <a:gd name="connsiteY74" fmla="*/ 220004 h 357546"/>
              <a:gd name="connsiteX75" fmla="*/ 192624 w 328555"/>
              <a:gd name="connsiteY75" fmla="*/ 220004 h 357546"/>
              <a:gd name="connsiteX76" fmla="*/ 192624 w 328555"/>
              <a:gd name="connsiteY76" fmla="*/ 247383 h 357546"/>
              <a:gd name="connsiteX77" fmla="*/ 137543 w 328555"/>
              <a:gd name="connsiteY77" fmla="*/ 247383 h 357546"/>
              <a:gd name="connsiteX78" fmla="*/ 137543 w 328555"/>
              <a:gd name="connsiteY78" fmla="*/ 220004 h 357546"/>
              <a:gd name="connsiteX79" fmla="*/ 220004 w 328555"/>
              <a:gd name="connsiteY79" fmla="*/ 55081 h 357546"/>
              <a:gd name="connsiteX80" fmla="*/ 275086 w 328555"/>
              <a:gd name="connsiteY80" fmla="*/ 55081 h 357546"/>
              <a:gd name="connsiteX81" fmla="*/ 275086 w 328555"/>
              <a:gd name="connsiteY81" fmla="*/ 82461 h 357546"/>
              <a:gd name="connsiteX82" fmla="*/ 220004 w 328555"/>
              <a:gd name="connsiteY82" fmla="*/ 82461 h 357546"/>
              <a:gd name="connsiteX83" fmla="*/ 220004 w 328555"/>
              <a:gd name="connsiteY83" fmla="*/ 55081 h 357546"/>
              <a:gd name="connsiteX84" fmla="*/ 220004 w 328555"/>
              <a:gd name="connsiteY84" fmla="*/ 110163 h 357546"/>
              <a:gd name="connsiteX85" fmla="*/ 275086 w 328555"/>
              <a:gd name="connsiteY85" fmla="*/ 110163 h 357546"/>
              <a:gd name="connsiteX86" fmla="*/ 275086 w 328555"/>
              <a:gd name="connsiteY86" fmla="*/ 137543 h 357546"/>
              <a:gd name="connsiteX87" fmla="*/ 220004 w 328555"/>
              <a:gd name="connsiteY87" fmla="*/ 137543 h 357546"/>
              <a:gd name="connsiteX88" fmla="*/ 220004 w 328555"/>
              <a:gd name="connsiteY88" fmla="*/ 110163 h 357546"/>
              <a:gd name="connsiteX89" fmla="*/ 220004 w 328555"/>
              <a:gd name="connsiteY89" fmla="*/ 164922 h 357546"/>
              <a:gd name="connsiteX90" fmla="*/ 275086 w 328555"/>
              <a:gd name="connsiteY90" fmla="*/ 164922 h 357546"/>
              <a:gd name="connsiteX91" fmla="*/ 275086 w 328555"/>
              <a:gd name="connsiteY91" fmla="*/ 192302 h 357546"/>
              <a:gd name="connsiteX92" fmla="*/ 220004 w 328555"/>
              <a:gd name="connsiteY92" fmla="*/ 192302 h 357546"/>
              <a:gd name="connsiteX93" fmla="*/ 220004 w 328555"/>
              <a:gd name="connsiteY93" fmla="*/ 164922 h 357546"/>
              <a:gd name="connsiteX94" fmla="*/ 220004 w 328555"/>
              <a:gd name="connsiteY94" fmla="*/ 220004 h 357546"/>
              <a:gd name="connsiteX95" fmla="*/ 275086 w 328555"/>
              <a:gd name="connsiteY95" fmla="*/ 220004 h 357546"/>
              <a:gd name="connsiteX96" fmla="*/ 275086 w 328555"/>
              <a:gd name="connsiteY96" fmla="*/ 247383 h 357546"/>
              <a:gd name="connsiteX97" fmla="*/ 220004 w 328555"/>
              <a:gd name="connsiteY97" fmla="*/ 247383 h 357546"/>
              <a:gd name="connsiteX98" fmla="*/ 220004 w 328555"/>
              <a:gd name="connsiteY98" fmla="*/ 220004 h 357546"/>
              <a:gd name="connsiteX99" fmla="*/ 220004 w 328555"/>
              <a:gd name="connsiteY99" fmla="*/ 274763 h 357546"/>
              <a:gd name="connsiteX100" fmla="*/ 275086 w 328555"/>
              <a:gd name="connsiteY100" fmla="*/ 274763 h 357546"/>
              <a:gd name="connsiteX101" fmla="*/ 275086 w 328555"/>
              <a:gd name="connsiteY101" fmla="*/ 302143 h 357546"/>
              <a:gd name="connsiteX102" fmla="*/ 220004 w 328555"/>
              <a:gd name="connsiteY102" fmla="*/ 302143 h 357546"/>
              <a:gd name="connsiteX103" fmla="*/ 220004 w 328555"/>
              <a:gd name="connsiteY103" fmla="*/ 274763 h 35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28555" h="357546">
                <a:moveTo>
                  <a:pt x="322" y="0"/>
                </a:moveTo>
                <a:lnTo>
                  <a:pt x="14173" y="0"/>
                </a:lnTo>
                <a:lnTo>
                  <a:pt x="316316" y="0"/>
                </a:lnTo>
                <a:lnTo>
                  <a:pt x="330166" y="0"/>
                </a:lnTo>
                <a:lnTo>
                  <a:pt x="330166" y="13851"/>
                </a:lnTo>
                <a:lnTo>
                  <a:pt x="330166" y="343695"/>
                </a:lnTo>
                <a:lnTo>
                  <a:pt x="330166" y="357546"/>
                </a:lnTo>
                <a:lnTo>
                  <a:pt x="316316" y="357546"/>
                </a:lnTo>
                <a:lnTo>
                  <a:pt x="192624" y="357546"/>
                </a:lnTo>
                <a:lnTo>
                  <a:pt x="178773" y="357546"/>
                </a:lnTo>
                <a:lnTo>
                  <a:pt x="178773" y="343695"/>
                </a:lnTo>
                <a:lnTo>
                  <a:pt x="178773" y="302465"/>
                </a:lnTo>
                <a:lnTo>
                  <a:pt x="151393" y="302465"/>
                </a:lnTo>
                <a:lnTo>
                  <a:pt x="151393" y="343695"/>
                </a:lnTo>
                <a:lnTo>
                  <a:pt x="151393" y="357546"/>
                </a:lnTo>
                <a:lnTo>
                  <a:pt x="137543" y="357546"/>
                </a:lnTo>
                <a:lnTo>
                  <a:pt x="13851" y="357546"/>
                </a:lnTo>
                <a:lnTo>
                  <a:pt x="0" y="357546"/>
                </a:lnTo>
                <a:lnTo>
                  <a:pt x="0" y="343695"/>
                </a:lnTo>
                <a:lnTo>
                  <a:pt x="0" y="13851"/>
                </a:lnTo>
                <a:lnTo>
                  <a:pt x="0" y="0"/>
                </a:lnTo>
                <a:close/>
                <a:moveTo>
                  <a:pt x="27702" y="27702"/>
                </a:moveTo>
                <a:lnTo>
                  <a:pt x="27702" y="329844"/>
                </a:lnTo>
                <a:lnTo>
                  <a:pt x="124014" y="329844"/>
                </a:lnTo>
                <a:lnTo>
                  <a:pt x="124014" y="288614"/>
                </a:lnTo>
                <a:lnTo>
                  <a:pt x="124014" y="274763"/>
                </a:lnTo>
                <a:lnTo>
                  <a:pt x="137865" y="274763"/>
                </a:lnTo>
                <a:lnTo>
                  <a:pt x="192947" y="274763"/>
                </a:lnTo>
                <a:lnTo>
                  <a:pt x="206798" y="274763"/>
                </a:lnTo>
                <a:lnTo>
                  <a:pt x="206798" y="288614"/>
                </a:lnTo>
                <a:lnTo>
                  <a:pt x="206798" y="329844"/>
                </a:lnTo>
                <a:lnTo>
                  <a:pt x="303109" y="329844"/>
                </a:lnTo>
                <a:lnTo>
                  <a:pt x="303109" y="27702"/>
                </a:lnTo>
                <a:lnTo>
                  <a:pt x="27702" y="27702"/>
                </a:lnTo>
                <a:close/>
                <a:moveTo>
                  <a:pt x="55082" y="55081"/>
                </a:moveTo>
                <a:lnTo>
                  <a:pt x="110163" y="55081"/>
                </a:lnTo>
                <a:lnTo>
                  <a:pt x="110163" y="82461"/>
                </a:lnTo>
                <a:lnTo>
                  <a:pt x="55082" y="82461"/>
                </a:lnTo>
                <a:lnTo>
                  <a:pt x="55082" y="55081"/>
                </a:lnTo>
                <a:close/>
                <a:moveTo>
                  <a:pt x="55082" y="110163"/>
                </a:moveTo>
                <a:lnTo>
                  <a:pt x="110163" y="110163"/>
                </a:lnTo>
                <a:lnTo>
                  <a:pt x="110163" y="137543"/>
                </a:lnTo>
                <a:lnTo>
                  <a:pt x="55082" y="137543"/>
                </a:lnTo>
                <a:lnTo>
                  <a:pt x="55082" y="110163"/>
                </a:lnTo>
                <a:close/>
                <a:moveTo>
                  <a:pt x="55082" y="164922"/>
                </a:moveTo>
                <a:lnTo>
                  <a:pt x="110163" y="164922"/>
                </a:lnTo>
                <a:lnTo>
                  <a:pt x="110163" y="192302"/>
                </a:lnTo>
                <a:lnTo>
                  <a:pt x="55082" y="192302"/>
                </a:lnTo>
                <a:lnTo>
                  <a:pt x="55082" y="164922"/>
                </a:lnTo>
                <a:close/>
                <a:moveTo>
                  <a:pt x="55082" y="220004"/>
                </a:moveTo>
                <a:lnTo>
                  <a:pt x="110163" y="220004"/>
                </a:lnTo>
                <a:lnTo>
                  <a:pt x="110163" y="247383"/>
                </a:lnTo>
                <a:lnTo>
                  <a:pt x="55082" y="247383"/>
                </a:lnTo>
                <a:lnTo>
                  <a:pt x="55082" y="220004"/>
                </a:lnTo>
                <a:close/>
                <a:moveTo>
                  <a:pt x="55082" y="274763"/>
                </a:moveTo>
                <a:lnTo>
                  <a:pt x="110163" y="274763"/>
                </a:lnTo>
                <a:lnTo>
                  <a:pt x="110163" y="302143"/>
                </a:lnTo>
                <a:lnTo>
                  <a:pt x="55082" y="302143"/>
                </a:lnTo>
                <a:lnTo>
                  <a:pt x="55082" y="274763"/>
                </a:lnTo>
                <a:close/>
                <a:moveTo>
                  <a:pt x="137543" y="55081"/>
                </a:moveTo>
                <a:lnTo>
                  <a:pt x="192624" y="55081"/>
                </a:lnTo>
                <a:lnTo>
                  <a:pt x="192624" y="82461"/>
                </a:lnTo>
                <a:lnTo>
                  <a:pt x="137543" y="82461"/>
                </a:lnTo>
                <a:lnTo>
                  <a:pt x="137543" y="55081"/>
                </a:lnTo>
                <a:close/>
                <a:moveTo>
                  <a:pt x="137543" y="110163"/>
                </a:moveTo>
                <a:lnTo>
                  <a:pt x="192624" y="110163"/>
                </a:lnTo>
                <a:lnTo>
                  <a:pt x="192624" y="137543"/>
                </a:lnTo>
                <a:lnTo>
                  <a:pt x="137543" y="137543"/>
                </a:lnTo>
                <a:lnTo>
                  <a:pt x="137543" y="110163"/>
                </a:lnTo>
                <a:close/>
                <a:moveTo>
                  <a:pt x="137543" y="164922"/>
                </a:moveTo>
                <a:lnTo>
                  <a:pt x="192624" y="164922"/>
                </a:lnTo>
                <a:lnTo>
                  <a:pt x="192624" y="192302"/>
                </a:lnTo>
                <a:lnTo>
                  <a:pt x="137543" y="192302"/>
                </a:lnTo>
                <a:lnTo>
                  <a:pt x="137543" y="164922"/>
                </a:lnTo>
                <a:close/>
                <a:moveTo>
                  <a:pt x="137543" y="220004"/>
                </a:moveTo>
                <a:lnTo>
                  <a:pt x="192624" y="220004"/>
                </a:lnTo>
                <a:lnTo>
                  <a:pt x="192624" y="247383"/>
                </a:lnTo>
                <a:lnTo>
                  <a:pt x="137543" y="247383"/>
                </a:lnTo>
                <a:lnTo>
                  <a:pt x="137543" y="220004"/>
                </a:lnTo>
                <a:close/>
                <a:moveTo>
                  <a:pt x="220004" y="55081"/>
                </a:moveTo>
                <a:lnTo>
                  <a:pt x="275086" y="55081"/>
                </a:lnTo>
                <a:lnTo>
                  <a:pt x="275086" y="82461"/>
                </a:lnTo>
                <a:lnTo>
                  <a:pt x="220004" y="82461"/>
                </a:lnTo>
                <a:lnTo>
                  <a:pt x="220004" y="55081"/>
                </a:lnTo>
                <a:close/>
                <a:moveTo>
                  <a:pt x="220004" y="110163"/>
                </a:moveTo>
                <a:lnTo>
                  <a:pt x="275086" y="110163"/>
                </a:lnTo>
                <a:lnTo>
                  <a:pt x="275086" y="137543"/>
                </a:lnTo>
                <a:lnTo>
                  <a:pt x="220004" y="137543"/>
                </a:lnTo>
                <a:lnTo>
                  <a:pt x="220004" y="110163"/>
                </a:lnTo>
                <a:close/>
                <a:moveTo>
                  <a:pt x="220004" y="164922"/>
                </a:moveTo>
                <a:lnTo>
                  <a:pt x="275086" y="164922"/>
                </a:lnTo>
                <a:lnTo>
                  <a:pt x="275086" y="192302"/>
                </a:lnTo>
                <a:lnTo>
                  <a:pt x="220004" y="192302"/>
                </a:lnTo>
                <a:lnTo>
                  <a:pt x="220004" y="164922"/>
                </a:lnTo>
                <a:close/>
                <a:moveTo>
                  <a:pt x="220004" y="220004"/>
                </a:moveTo>
                <a:lnTo>
                  <a:pt x="275086" y="220004"/>
                </a:lnTo>
                <a:lnTo>
                  <a:pt x="275086" y="247383"/>
                </a:lnTo>
                <a:lnTo>
                  <a:pt x="220004" y="247383"/>
                </a:lnTo>
                <a:lnTo>
                  <a:pt x="220004" y="220004"/>
                </a:lnTo>
                <a:close/>
                <a:moveTo>
                  <a:pt x="220004" y="274763"/>
                </a:moveTo>
                <a:lnTo>
                  <a:pt x="275086" y="274763"/>
                </a:lnTo>
                <a:lnTo>
                  <a:pt x="275086" y="302143"/>
                </a:lnTo>
                <a:lnTo>
                  <a:pt x="220004" y="302143"/>
                </a:lnTo>
                <a:lnTo>
                  <a:pt x="220004" y="274763"/>
                </a:lnTo>
                <a:close/>
              </a:path>
            </a:pathLst>
          </a:custGeom>
          <a:solidFill>
            <a:srgbClr val="0070C0"/>
          </a:solidFill>
          <a:ln w="3221" cap="flat">
            <a:noFill/>
            <a:prstDash val="solid"/>
            <a:miter/>
          </a:ln>
        </p:spPr>
        <p:txBody>
          <a:bodyPr rtlCol="0" anchor="ctr"/>
          <a:lstStyle/>
          <a:p>
            <a:endParaRPr lang="en-US"/>
          </a:p>
        </p:txBody>
      </p:sp>
      <p:sp>
        <p:nvSpPr>
          <p:cNvPr id="82" name="Freeform: Shape 136">
            <a:extLst>
              <a:ext uri="{FF2B5EF4-FFF2-40B4-BE49-F238E27FC236}">
                <a16:creationId xmlns:a16="http://schemas.microsoft.com/office/drawing/2014/main" id="{E6C7902D-ACDE-4FC0-4218-69035CD282F5}"/>
              </a:ext>
            </a:extLst>
          </p:cNvPr>
          <p:cNvSpPr/>
          <p:nvPr/>
        </p:nvSpPr>
        <p:spPr>
          <a:xfrm>
            <a:off x="7661978" y="4165012"/>
            <a:ext cx="450052" cy="467700"/>
          </a:xfrm>
          <a:custGeom>
            <a:avLst/>
            <a:gdLst>
              <a:gd name="connsiteX0" fmla="*/ 109841 w 328555"/>
              <a:gd name="connsiteY0" fmla="*/ 0 h 341440"/>
              <a:gd name="connsiteX1" fmla="*/ 123692 w 328555"/>
              <a:gd name="connsiteY1" fmla="*/ 0 h 341440"/>
              <a:gd name="connsiteX2" fmla="*/ 261234 w 328555"/>
              <a:gd name="connsiteY2" fmla="*/ 0 h 341440"/>
              <a:gd name="connsiteX3" fmla="*/ 275085 w 328555"/>
              <a:gd name="connsiteY3" fmla="*/ 0 h 341440"/>
              <a:gd name="connsiteX4" fmla="*/ 275085 w 328555"/>
              <a:gd name="connsiteY4" fmla="*/ 13851 h 341440"/>
              <a:gd name="connsiteX5" fmla="*/ 275085 w 328555"/>
              <a:gd name="connsiteY5" fmla="*/ 68932 h 341440"/>
              <a:gd name="connsiteX6" fmla="*/ 316315 w 328555"/>
              <a:gd name="connsiteY6" fmla="*/ 68932 h 341440"/>
              <a:gd name="connsiteX7" fmla="*/ 330166 w 328555"/>
              <a:gd name="connsiteY7" fmla="*/ 68932 h 341440"/>
              <a:gd name="connsiteX8" fmla="*/ 330166 w 328555"/>
              <a:gd name="connsiteY8" fmla="*/ 82783 h 341440"/>
              <a:gd name="connsiteX9" fmla="*/ 330166 w 328555"/>
              <a:gd name="connsiteY9" fmla="*/ 275085 h 341440"/>
              <a:gd name="connsiteX10" fmla="*/ 330166 w 328555"/>
              <a:gd name="connsiteY10" fmla="*/ 288936 h 341440"/>
              <a:gd name="connsiteX11" fmla="*/ 316315 w 328555"/>
              <a:gd name="connsiteY11" fmla="*/ 288936 h 341440"/>
              <a:gd name="connsiteX12" fmla="*/ 110163 w 328555"/>
              <a:gd name="connsiteY12" fmla="*/ 288936 h 341440"/>
              <a:gd name="connsiteX13" fmla="*/ 110163 w 328555"/>
              <a:gd name="connsiteY13" fmla="*/ 302787 h 341440"/>
              <a:gd name="connsiteX14" fmla="*/ 98245 w 328555"/>
              <a:gd name="connsiteY14" fmla="*/ 332099 h 341440"/>
              <a:gd name="connsiteX15" fmla="*/ 68932 w 328555"/>
              <a:gd name="connsiteY15" fmla="*/ 344017 h 341440"/>
              <a:gd name="connsiteX16" fmla="*/ 39620 w 328555"/>
              <a:gd name="connsiteY16" fmla="*/ 332099 h 341440"/>
              <a:gd name="connsiteX17" fmla="*/ 27702 w 328555"/>
              <a:gd name="connsiteY17" fmla="*/ 302787 h 341440"/>
              <a:gd name="connsiteX18" fmla="*/ 27702 w 328555"/>
              <a:gd name="connsiteY18" fmla="*/ 288936 h 341440"/>
              <a:gd name="connsiteX19" fmla="*/ 13851 w 328555"/>
              <a:gd name="connsiteY19" fmla="*/ 288936 h 341440"/>
              <a:gd name="connsiteX20" fmla="*/ 0 w 328555"/>
              <a:gd name="connsiteY20" fmla="*/ 288936 h 341440"/>
              <a:gd name="connsiteX21" fmla="*/ 0 w 328555"/>
              <a:gd name="connsiteY21" fmla="*/ 275085 h 341440"/>
              <a:gd name="connsiteX22" fmla="*/ 0 w 328555"/>
              <a:gd name="connsiteY22" fmla="*/ 55082 h 341440"/>
              <a:gd name="connsiteX23" fmla="*/ 0 w 328555"/>
              <a:gd name="connsiteY23" fmla="*/ 41231 h 341440"/>
              <a:gd name="connsiteX24" fmla="*/ 13851 w 328555"/>
              <a:gd name="connsiteY24" fmla="*/ 41231 h 341440"/>
              <a:gd name="connsiteX25" fmla="*/ 68932 w 328555"/>
              <a:gd name="connsiteY25" fmla="*/ 41231 h 341440"/>
              <a:gd name="connsiteX26" fmla="*/ 82783 w 328555"/>
              <a:gd name="connsiteY26" fmla="*/ 41231 h 341440"/>
              <a:gd name="connsiteX27" fmla="*/ 82783 w 328555"/>
              <a:gd name="connsiteY27" fmla="*/ 55082 h 341440"/>
              <a:gd name="connsiteX28" fmla="*/ 82783 w 328555"/>
              <a:gd name="connsiteY28" fmla="*/ 68932 h 341440"/>
              <a:gd name="connsiteX29" fmla="*/ 110163 w 328555"/>
              <a:gd name="connsiteY29" fmla="*/ 68932 h 341440"/>
              <a:gd name="connsiteX30" fmla="*/ 110163 w 328555"/>
              <a:gd name="connsiteY30" fmla="*/ 13851 h 341440"/>
              <a:gd name="connsiteX31" fmla="*/ 110163 w 328555"/>
              <a:gd name="connsiteY31" fmla="*/ 0 h 341440"/>
              <a:gd name="connsiteX32" fmla="*/ 27380 w 328555"/>
              <a:gd name="connsiteY32" fmla="*/ 68610 h 341440"/>
              <a:gd name="connsiteX33" fmla="*/ 27380 w 328555"/>
              <a:gd name="connsiteY33" fmla="*/ 260912 h 341440"/>
              <a:gd name="connsiteX34" fmla="*/ 54759 w 328555"/>
              <a:gd name="connsiteY34" fmla="*/ 260912 h 341440"/>
              <a:gd name="connsiteX35" fmla="*/ 54759 w 328555"/>
              <a:gd name="connsiteY35" fmla="*/ 82139 h 341440"/>
              <a:gd name="connsiteX36" fmla="*/ 54759 w 328555"/>
              <a:gd name="connsiteY36" fmla="*/ 68288 h 341440"/>
              <a:gd name="connsiteX37" fmla="*/ 27380 w 328555"/>
              <a:gd name="connsiteY37" fmla="*/ 68288 h 341440"/>
              <a:gd name="connsiteX38" fmla="*/ 54759 w 328555"/>
              <a:gd name="connsiteY38" fmla="*/ 288614 h 341440"/>
              <a:gd name="connsiteX39" fmla="*/ 54759 w 328555"/>
              <a:gd name="connsiteY39" fmla="*/ 302465 h 341440"/>
              <a:gd name="connsiteX40" fmla="*/ 58625 w 328555"/>
              <a:gd name="connsiteY40" fmla="*/ 312450 h 341440"/>
              <a:gd name="connsiteX41" fmla="*/ 68610 w 328555"/>
              <a:gd name="connsiteY41" fmla="*/ 316316 h 341440"/>
              <a:gd name="connsiteX42" fmla="*/ 78596 w 328555"/>
              <a:gd name="connsiteY42" fmla="*/ 312450 h 341440"/>
              <a:gd name="connsiteX43" fmla="*/ 82461 w 328555"/>
              <a:gd name="connsiteY43" fmla="*/ 302465 h 341440"/>
              <a:gd name="connsiteX44" fmla="*/ 82461 w 328555"/>
              <a:gd name="connsiteY44" fmla="*/ 288614 h 341440"/>
              <a:gd name="connsiteX45" fmla="*/ 68610 w 328555"/>
              <a:gd name="connsiteY45" fmla="*/ 288614 h 341440"/>
              <a:gd name="connsiteX46" fmla="*/ 54759 w 328555"/>
              <a:gd name="connsiteY46" fmla="*/ 288614 h 341440"/>
              <a:gd name="connsiteX47" fmla="*/ 82139 w 328555"/>
              <a:gd name="connsiteY47" fmla="*/ 95990 h 341440"/>
              <a:gd name="connsiteX48" fmla="*/ 82139 w 328555"/>
              <a:gd name="connsiteY48" fmla="*/ 260912 h 341440"/>
              <a:gd name="connsiteX49" fmla="*/ 302142 w 328555"/>
              <a:gd name="connsiteY49" fmla="*/ 260912 h 341440"/>
              <a:gd name="connsiteX50" fmla="*/ 302142 w 328555"/>
              <a:gd name="connsiteY50" fmla="*/ 95990 h 341440"/>
              <a:gd name="connsiteX51" fmla="*/ 274763 w 328555"/>
              <a:gd name="connsiteY51" fmla="*/ 95990 h 341440"/>
              <a:gd name="connsiteX52" fmla="*/ 274763 w 328555"/>
              <a:gd name="connsiteY52" fmla="*/ 109841 h 341440"/>
              <a:gd name="connsiteX53" fmla="*/ 274763 w 328555"/>
              <a:gd name="connsiteY53" fmla="*/ 123692 h 341440"/>
              <a:gd name="connsiteX54" fmla="*/ 260912 w 328555"/>
              <a:gd name="connsiteY54" fmla="*/ 123692 h 341440"/>
              <a:gd name="connsiteX55" fmla="*/ 123369 w 328555"/>
              <a:gd name="connsiteY55" fmla="*/ 123692 h 341440"/>
              <a:gd name="connsiteX56" fmla="*/ 109519 w 328555"/>
              <a:gd name="connsiteY56" fmla="*/ 123692 h 341440"/>
              <a:gd name="connsiteX57" fmla="*/ 109519 w 328555"/>
              <a:gd name="connsiteY57" fmla="*/ 109841 h 341440"/>
              <a:gd name="connsiteX58" fmla="*/ 109519 w 328555"/>
              <a:gd name="connsiteY58" fmla="*/ 95990 h 341440"/>
              <a:gd name="connsiteX59" fmla="*/ 82139 w 328555"/>
              <a:gd name="connsiteY59" fmla="*/ 95990 h 341440"/>
              <a:gd name="connsiteX60" fmla="*/ 123369 w 328555"/>
              <a:gd name="connsiteY60" fmla="*/ 151071 h 341440"/>
              <a:gd name="connsiteX61" fmla="*/ 150749 w 328555"/>
              <a:gd name="connsiteY61" fmla="*/ 151071 h 341440"/>
              <a:gd name="connsiteX62" fmla="*/ 150749 w 328555"/>
              <a:gd name="connsiteY62" fmla="*/ 178451 h 341440"/>
              <a:gd name="connsiteX63" fmla="*/ 123369 w 328555"/>
              <a:gd name="connsiteY63" fmla="*/ 178451 h 341440"/>
              <a:gd name="connsiteX64" fmla="*/ 123369 w 328555"/>
              <a:gd name="connsiteY64" fmla="*/ 151071 h 341440"/>
              <a:gd name="connsiteX65" fmla="*/ 123369 w 328555"/>
              <a:gd name="connsiteY65" fmla="*/ 206153 h 341440"/>
              <a:gd name="connsiteX66" fmla="*/ 150749 w 328555"/>
              <a:gd name="connsiteY66" fmla="*/ 206153 h 341440"/>
              <a:gd name="connsiteX67" fmla="*/ 150749 w 328555"/>
              <a:gd name="connsiteY67" fmla="*/ 233532 h 341440"/>
              <a:gd name="connsiteX68" fmla="*/ 123369 w 328555"/>
              <a:gd name="connsiteY68" fmla="*/ 233532 h 341440"/>
              <a:gd name="connsiteX69" fmla="*/ 123369 w 328555"/>
              <a:gd name="connsiteY69" fmla="*/ 206153 h 341440"/>
              <a:gd name="connsiteX70" fmla="*/ 137220 w 328555"/>
              <a:gd name="connsiteY70" fmla="*/ 27380 h 341440"/>
              <a:gd name="connsiteX71" fmla="*/ 137220 w 328555"/>
              <a:gd name="connsiteY71" fmla="*/ 95990 h 341440"/>
              <a:gd name="connsiteX72" fmla="*/ 247061 w 328555"/>
              <a:gd name="connsiteY72" fmla="*/ 95990 h 341440"/>
              <a:gd name="connsiteX73" fmla="*/ 247061 w 328555"/>
              <a:gd name="connsiteY73" fmla="*/ 27380 h 341440"/>
              <a:gd name="connsiteX74" fmla="*/ 137220 w 328555"/>
              <a:gd name="connsiteY74" fmla="*/ 27380 h 341440"/>
              <a:gd name="connsiteX75" fmla="*/ 178451 w 328555"/>
              <a:gd name="connsiteY75" fmla="*/ 151071 h 341440"/>
              <a:gd name="connsiteX76" fmla="*/ 205831 w 328555"/>
              <a:gd name="connsiteY76" fmla="*/ 151071 h 341440"/>
              <a:gd name="connsiteX77" fmla="*/ 205831 w 328555"/>
              <a:gd name="connsiteY77" fmla="*/ 178451 h 341440"/>
              <a:gd name="connsiteX78" fmla="*/ 178451 w 328555"/>
              <a:gd name="connsiteY78" fmla="*/ 178451 h 341440"/>
              <a:gd name="connsiteX79" fmla="*/ 178451 w 328555"/>
              <a:gd name="connsiteY79" fmla="*/ 151071 h 341440"/>
              <a:gd name="connsiteX80" fmla="*/ 178451 w 328555"/>
              <a:gd name="connsiteY80" fmla="*/ 206153 h 341440"/>
              <a:gd name="connsiteX81" fmla="*/ 205831 w 328555"/>
              <a:gd name="connsiteY81" fmla="*/ 206153 h 341440"/>
              <a:gd name="connsiteX82" fmla="*/ 205831 w 328555"/>
              <a:gd name="connsiteY82" fmla="*/ 233532 h 341440"/>
              <a:gd name="connsiteX83" fmla="*/ 178451 w 328555"/>
              <a:gd name="connsiteY83" fmla="*/ 233532 h 341440"/>
              <a:gd name="connsiteX84" fmla="*/ 178451 w 328555"/>
              <a:gd name="connsiteY84" fmla="*/ 206153 h 341440"/>
              <a:gd name="connsiteX85" fmla="*/ 233532 w 328555"/>
              <a:gd name="connsiteY85" fmla="*/ 151071 h 341440"/>
              <a:gd name="connsiteX86" fmla="*/ 260912 w 328555"/>
              <a:gd name="connsiteY86" fmla="*/ 151071 h 341440"/>
              <a:gd name="connsiteX87" fmla="*/ 260912 w 328555"/>
              <a:gd name="connsiteY87" fmla="*/ 178451 h 341440"/>
              <a:gd name="connsiteX88" fmla="*/ 233532 w 328555"/>
              <a:gd name="connsiteY88" fmla="*/ 178451 h 341440"/>
              <a:gd name="connsiteX89" fmla="*/ 233532 w 328555"/>
              <a:gd name="connsiteY89" fmla="*/ 151071 h 341440"/>
              <a:gd name="connsiteX90" fmla="*/ 233532 w 328555"/>
              <a:gd name="connsiteY90" fmla="*/ 206153 h 341440"/>
              <a:gd name="connsiteX91" fmla="*/ 260912 w 328555"/>
              <a:gd name="connsiteY91" fmla="*/ 206153 h 341440"/>
              <a:gd name="connsiteX92" fmla="*/ 260912 w 328555"/>
              <a:gd name="connsiteY92" fmla="*/ 233532 h 341440"/>
              <a:gd name="connsiteX93" fmla="*/ 233532 w 328555"/>
              <a:gd name="connsiteY93" fmla="*/ 233532 h 341440"/>
              <a:gd name="connsiteX94" fmla="*/ 233532 w 328555"/>
              <a:gd name="connsiteY94" fmla="*/ 206153 h 34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28555" h="341440">
                <a:moveTo>
                  <a:pt x="109841" y="0"/>
                </a:moveTo>
                <a:lnTo>
                  <a:pt x="123692" y="0"/>
                </a:lnTo>
                <a:lnTo>
                  <a:pt x="261234" y="0"/>
                </a:lnTo>
                <a:lnTo>
                  <a:pt x="275085" y="0"/>
                </a:lnTo>
                <a:lnTo>
                  <a:pt x="275085" y="13851"/>
                </a:lnTo>
                <a:lnTo>
                  <a:pt x="275085" y="68932"/>
                </a:lnTo>
                <a:lnTo>
                  <a:pt x="316315" y="68932"/>
                </a:lnTo>
                <a:lnTo>
                  <a:pt x="330166" y="68932"/>
                </a:lnTo>
                <a:lnTo>
                  <a:pt x="330166" y="82783"/>
                </a:lnTo>
                <a:lnTo>
                  <a:pt x="330166" y="275085"/>
                </a:lnTo>
                <a:lnTo>
                  <a:pt x="330166" y="288936"/>
                </a:lnTo>
                <a:lnTo>
                  <a:pt x="316315" y="288936"/>
                </a:lnTo>
                <a:lnTo>
                  <a:pt x="110163" y="288936"/>
                </a:lnTo>
                <a:lnTo>
                  <a:pt x="110163" y="302787"/>
                </a:lnTo>
                <a:cubicBezTo>
                  <a:pt x="110163" y="314383"/>
                  <a:pt x="106297" y="324046"/>
                  <a:pt x="98245" y="332099"/>
                </a:cubicBezTo>
                <a:cubicBezTo>
                  <a:pt x="90192" y="340152"/>
                  <a:pt x="80528" y="344017"/>
                  <a:pt x="68932" y="344017"/>
                </a:cubicBezTo>
                <a:cubicBezTo>
                  <a:pt x="57336" y="344017"/>
                  <a:pt x="47673" y="340152"/>
                  <a:pt x="39620" y="332099"/>
                </a:cubicBezTo>
                <a:cubicBezTo>
                  <a:pt x="31567" y="324046"/>
                  <a:pt x="27702" y="314383"/>
                  <a:pt x="27702" y="302787"/>
                </a:cubicBezTo>
                <a:lnTo>
                  <a:pt x="27702" y="288936"/>
                </a:lnTo>
                <a:lnTo>
                  <a:pt x="13851" y="288936"/>
                </a:lnTo>
                <a:lnTo>
                  <a:pt x="0" y="288936"/>
                </a:lnTo>
                <a:lnTo>
                  <a:pt x="0" y="275085"/>
                </a:lnTo>
                <a:lnTo>
                  <a:pt x="0" y="55082"/>
                </a:lnTo>
                <a:lnTo>
                  <a:pt x="0" y="41231"/>
                </a:lnTo>
                <a:lnTo>
                  <a:pt x="13851" y="41231"/>
                </a:lnTo>
                <a:lnTo>
                  <a:pt x="68932" y="41231"/>
                </a:lnTo>
                <a:lnTo>
                  <a:pt x="82783" y="41231"/>
                </a:lnTo>
                <a:lnTo>
                  <a:pt x="82783" y="55082"/>
                </a:lnTo>
                <a:lnTo>
                  <a:pt x="82783" y="68932"/>
                </a:lnTo>
                <a:lnTo>
                  <a:pt x="110163" y="68932"/>
                </a:lnTo>
                <a:lnTo>
                  <a:pt x="110163" y="13851"/>
                </a:lnTo>
                <a:lnTo>
                  <a:pt x="110163" y="0"/>
                </a:lnTo>
                <a:close/>
                <a:moveTo>
                  <a:pt x="27380" y="68610"/>
                </a:moveTo>
                <a:lnTo>
                  <a:pt x="27380" y="260912"/>
                </a:lnTo>
                <a:lnTo>
                  <a:pt x="54759" y="260912"/>
                </a:lnTo>
                <a:lnTo>
                  <a:pt x="54759" y="82139"/>
                </a:lnTo>
                <a:lnTo>
                  <a:pt x="54759" y="68288"/>
                </a:lnTo>
                <a:lnTo>
                  <a:pt x="27380" y="68288"/>
                </a:lnTo>
                <a:close/>
                <a:moveTo>
                  <a:pt x="54759" y="288614"/>
                </a:moveTo>
                <a:lnTo>
                  <a:pt x="54759" y="302465"/>
                </a:lnTo>
                <a:cubicBezTo>
                  <a:pt x="54759" y="306330"/>
                  <a:pt x="56048" y="309873"/>
                  <a:pt x="58625" y="312450"/>
                </a:cubicBezTo>
                <a:cubicBezTo>
                  <a:pt x="61202" y="315027"/>
                  <a:pt x="64423" y="316316"/>
                  <a:pt x="68610" y="316316"/>
                </a:cubicBezTo>
                <a:cubicBezTo>
                  <a:pt x="72476" y="316316"/>
                  <a:pt x="76019" y="315027"/>
                  <a:pt x="78596" y="312450"/>
                </a:cubicBezTo>
                <a:cubicBezTo>
                  <a:pt x="81172" y="309873"/>
                  <a:pt x="82461" y="306652"/>
                  <a:pt x="82461" y="302465"/>
                </a:cubicBezTo>
                <a:lnTo>
                  <a:pt x="82461" y="288614"/>
                </a:lnTo>
                <a:lnTo>
                  <a:pt x="68610" y="288614"/>
                </a:lnTo>
                <a:lnTo>
                  <a:pt x="54759" y="288614"/>
                </a:lnTo>
                <a:close/>
                <a:moveTo>
                  <a:pt x="82139" y="95990"/>
                </a:moveTo>
                <a:lnTo>
                  <a:pt x="82139" y="260912"/>
                </a:lnTo>
                <a:lnTo>
                  <a:pt x="302142" y="260912"/>
                </a:lnTo>
                <a:lnTo>
                  <a:pt x="302142" y="95990"/>
                </a:lnTo>
                <a:lnTo>
                  <a:pt x="274763" y="95990"/>
                </a:lnTo>
                <a:lnTo>
                  <a:pt x="274763" y="109841"/>
                </a:lnTo>
                <a:lnTo>
                  <a:pt x="274763" y="123692"/>
                </a:lnTo>
                <a:lnTo>
                  <a:pt x="260912" y="123692"/>
                </a:lnTo>
                <a:lnTo>
                  <a:pt x="123369" y="123692"/>
                </a:lnTo>
                <a:lnTo>
                  <a:pt x="109519" y="123692"/>
                </a:lnTo>
                <a:lnTo>
                  <a:pt x="109519" y="109841"/>
                </a:lnTo>
                <a:lnTo>
                  <a:pt x="109519" y="95990"/>
                </a:lnTo>
                <a:lnTo>
                  <a:pt x="82139" y="95990"/>
                </a:lnTo>
                <a:close/>
                <a:moveTo>
                  <a:pt x="123369" y="151071"/>
                </a:moveTo>
                <a:lnTo>
                  <a:pt x="150749" y="151071"/>
                </a:lnTo>
                <a:lnTo>
                  <a:pt x="150749" y="178451"/>
                </a:lnTo>
                <a:lnTo>
                  <a:pt x="123369" y="178451"/>
                </a:lnTo>
                <a:lnTo>
                  <a:pt x="123369" y="151071"/>
                </a:lnTo>
                <a:close/>
                <a:moveTo>
                  <a:pt x="123369" y="206153"/>
                </a:moveTo>
                <a:lnTo>
                  <a:pt x="150749" y="206153"/>
                </a:lnTo>
                <a:lnTo>
                  <a:pt x="150749" y="233532"/>
                </a:lnTo>
                <a:lnTo>
                  <a:pt x="123369" y="233532"/>
                </a:lnTo>
                <a:lnTo>
                  <a:pt x="123369" y="206153"/>
                </a:lnTo>
                <a:close/>
                <a:moveTo>
                  <a:pt x="137220" y="27380"/>
                </a:moveTo>
                <a:lnTo>
                  <a:pt x="137220" y="95990"/>
                </a:lnTo>
                <a:lnTo>
                  <a:pt x="247061" y="95990"/>
                </a:lnTo>
                <a:lnTo>
                  <a:pt x="247061" y="27380"/>
                </a:lnTo>
                <a:lnTo>
                  <a:pt x="137220" y="27380"/>
                </a:lnTo>
                <a:close/>
                <a:moveTo>
                  <a:pt x="178451" y="151071"/>
                </a:moveTo>
                <a:lnTo>
                  <a:pt x="205831" y="151071"/>
                </a:lnTo>
                <a:lnTo>
                  <a:pt x="205831" y="178451"/>
                </a:lnTo>
                <a:lnTo>
                  <a:pt x="178451" y="178451"/>
                </a:lnTo>
                <a:lnTo>
                  <a:pt x="178451" y="151071"/>
                </a:lnTo>
                <a:close/>
                <a:moveTo>
                  <a:pt x="178451" y="206153"/>
                </a:moveTo>
                <a:lnTo>
                  <a:pt x="205831" y="206153"/>
                </a:lnTo>
                <a:lnTo>
                  <a:pt x="205831" y="233532"/>
                </a:lnTo>
                <a:lnTo>
                  <a:pt x="178451" y="233532"/>
                </a:lnTo>
                <a:lnTo>
                  <a:pt x="178451" y="206153"/>
                </a:lnTo>
                <a:close/>
                <a:moveTo>
                  <a:pt x="233532" y="151071"/>
                </a:moveTo>
                <a:lnTo>
                  <a:pt x="260912" y="151071"/>
                </a:lnTo>
                <a:lnTo>
                  <a:pt x="260912" y="178451"/>
                </a:lnTo>
                <a:lnTo>
                  <a:pt x="233532" y="178451"/>
                </a:lnTo>
                <a:lnTo>
                  <a:pt x="233532" y="151071"/>
                </a:lnTo>
                <a:close/>
                <a:moveTo>
                  <a:pt x="233532" y="206153"/>
                </a:moveTo>
                <a:lnTo>
                  <a:pt x="260912" y="206153"/>
                </a:lnTo>
                <a:lnTo>
                  <a:pt x="260912" y="233532"/>
                </a:lnTo>
                <a:lnTo>
                  <a:pt x="233532" y="233532"/>
                </a:lnTo>
                <a:lnTo>
                  <a:pt x="233532" y="206153"/>
                </a:lnTo>
                <a:close/>
              </a:path>
            </a:pathLst>
          </a:custGeom>
          <a:solidFill>
            <a:srgbClr val="0070C0"/>
          </a:solidFill>
          <a:ln w="3221" cap="flat">
            <a:noFill/>
            <a:prstDash val="solid"/>
            <a:miter/>
          </a:ln>
        </p:spPr>
        <p:txBody>
          <a:bodyPr rtlCol="0" anchor="ctr"/>
          <a:lstStyle/>
          <a:p>
            <a:endParaRPr lang="en-US"/>
          </a:p>
        </p:txBody>
      </p:sp>
      <p:sp>
        <p:nvSpPr>
          <p:cNvPr id="83" name="Freeform: Shape 138">
            <a:extLst>
              <a:ext uri="{FF2B5EF4-FFF2-40B4-BE49-F238E27FC236}">
                <a16:creationId xmlns:a16="http://schemas.microsoft.com/office/drawing/2014/main" id="{6DA5D50B-43E8-592C-AC1A-768006971168}"/>
              </a:ext>
            </a:extLst>
          </p:cNvPr>
          <p:cNvSpPr/>
          <p:nvPr/>
        </p:nvSpPr>
        <p:spPr>
          <a:xfrm>
            <a:off x="5493332" y="3861329"/>
            <a:ext cx="398205" cy="351567"/>
          </a:xfrm>
          <a:custGeom>
            <a:avLst/>
            <a:gdLst>
              <a:gd name="connsiteX0" fmla="*/ 208085 w 357546"/>
              <a:gd name="connsiteY0" fmla="*/ 0 h 315671"/>
              <a:gd name="connsiteX1" fmla="*/ 216783 w 357546"/>
              <a:gd name="connsiteY1" fmla="*/ 0 h 315671"/>
              <a:gd name="connsiteX2" fmla="*/ 220326 w 357546"/>
              <a:gd name="connsiteY2" fmla="*/ 6764 h 315671"/>
              <a:gd name="connsiteX3" fmla="*/ 233210 w 357546"/>
              <a:gd name="connsiteY3" fmla="*/ 28990 h 315671"/>
              <a:gd name="connsiteX4" fmla="*/ 307941 w 357546"/>
              <a:gd name="connsiteY4" fmla="*/ 73764 h 315671"/>
              <a:gd name="connsiteX5" fmla="*/ 357868 w 357546"/>
              <a:gd name="connsiteY5" fmla="*/ 288614 h 315671"/>
              <a:gd name="connsiteX6" fmla="*/ 357868 w 357546"/>
              <a:gd name="connsiteY6" fmla="*/ 302465 h 315671"/>
              <a:gd name="connsiteX7" fmla="*/ 344018 w 357546"/>
              <a:gd name="connsiteY7" fmla="*/ 302465 h 315671"/>
              <a:gd name="connsiteX8" fmla="*/ 225157 w 357546"/>
              <a:gd name="connsiteY8" fmla="*/ 302465 h 315671"/>
              <a:gd name="connsiteX9" fmla="*/ 178773 w 357546"/>
              <a:gd name="connsiteY9" fmla="*/ 316316 h 315671"/>
              <a:gd name="connsiteX10" fmla="*/ 132389 w 357546"/>
              <a:gd name="connsiteY10" fmla="*/ 302465 h 315671"/>
              <a:gd name="connsiteX11" fmla="*/ 13851 w 357546"/>
              <a:gd name="connsiteY11" fmla="*/ 302465 h 315671"/>
              <a:gd name="connsiteX12" fmla="*/ 0 w 357546"/>
              <a:gd name="connsiteY12" fmla="*/ 302465 h 315671"/>
              <a:gd name="connsiteX13" fmla="*/ 0 w 357546"/>
              <a:gd name="connsiteY13" fmla="*/ 288614 h 315671"/>
              <a:gd name="connsiteX14" fmla="*/ 68610 w 357546"/>
              <a:gd name="connsiteY14" fmla="*/ 48961 h 315671"/>
              <a:gd name="connsiteX15" fmla="*/ 208085 w 357546"/>
              <a:gd name="connsiteY15" fmla="*/ 0 h 315671"/>
              <a:gd name="connsiteX16" fmla="*/ 200355 w 357546"/>
              <a:gd name="connsiteY16" fmla="*/ 28346 h 315671"/>
              <a:gd name="connsiteX17" fmla="*/ 87937 w 357546"/>
              <a:gd name="connsiteY17" fmla="*/ 68610 h 315671"/>
              <a:gd name="connsiteX18" fmla="*/ 28668 w 357546"/>
              <a:gd name="connsiteY18" fmla="*/ 274763 h 315671"/>
              <a:gd name="connsiteX19" fmla="*/ 103398 w 357546"/>
              <a:gd name="connsiteY19" fmla="*/ 274763 h 315671"/>
              <a:gd name="connsiteX20" fmla="*/ 98245 w 357546"/>
              <a:gd name="connsiteY20" fmla="*/ 267999 h 315671"/>
              <a:gd name="connsiteX21" fmla="*/ 68932 w 357546"/>
              <a:gd name="connsiteY21" fmla="*/ 178773 h 315671"/>
              <a:gd name="connsiteX22" fmla="*/ 77629 w 357546"/>
              <a:gd name="connsiteY22" fmla="*/ 150427 h 315671"/>
              <a:gd name="connsiteX23" fmla="*/ 99211 w 357546"/>
              <a:gd name="connsiteY23" fmla="*/ 134966 h 315671"/>
              <a:gd name="connsiteX24" fmla="*/ 149783 w 357546"/>
              <a:gd name="connsiteY24" fmla="*/ 126269 h 315671"/>
              <a:gd name="connsiteX25" fmla="*/ 192624 w 357546"/>
              <a:gd name="connsiteY25" fmla="*/ 118538 h 315671"/>
              <a:gd name="connsiteX26" fmla="*/ 203254 w 357546"/>
              <a:gd name="connsiteY26" fmla="*/ 110807 h 315671"/>
              <a:gd name="connsiteX27" fmla="*/ 206153 w 357546"/>
              <a:gd name="connsiteY27" fmla="*/ 96312 h 315671"/>
              <a:gd name="connsiteX28" fmla="*/ 233532 w 357546"/>
              <a:gd name="connsiteY28" fmla="*/ 96312 h 315671"/>
              <a:gd name="connsiteX29" fmla="*/ 204220 w 357546"/>
              <a:gd name="connsiteY29" fmla="*/ 143663 h 315671"/>
              <a:gd name="connsiteX30" fmla="*/ 152682 w 357546"/>
              <a:gd name="connsiteY30" fmla="*/ 153970 h 315671"/>
              <a:gd name="connsiteX31" fmla="*/ 108875 w 357546"/>
              <a:gd name="connsiteY31" fmla="*/ 160735 h 315671"/>
              <a:gd name="connsiteX32" fmla="*/ 99533 w 357546"/>
              <a:gd name="connsiteY32" fmla="*/ 166855 h 315671"/>
              <a:gd name="connsiteX33" fmla="*/ 95990 w 357546"/>
              <a:gd name="connsiteY33" fmla="*/ 178773 h 315671"/>
              <a:gd name="connsiteX34" fmla="*/ 120149 w 357546"/>
              <a:gd name="connsiteY34" fmla="*/ 252537 h 315671"/>
              <a:gd name="connsiteX35" fmla="*/ 178451 w 357546"/>
              <a:gd name="connsiteY35" fmla="*/ 288614 h 315671"/>
              <a:gd name="connsiteX36" fmla="*/ 236754 w 357546"/>
              <a:gd name="connsiteY36" fmla="*/ 252537 h 315671"/>
              <a:gd name="connsiteX37" fmla="*/ 260912 w 357546"/>
              <a:gd name="connsiteY37" fmla="*/ 178773 h 315671"/>
              <a:gd name="connsiteX38" fmla="*/ 288292 w 357546"/>
              <a:gd name="connsiteY38" fmla="*/ 178773 h 315671"/>
              <a:gd name="connsiteX39" fmla="*/ 258979 w 357546"/>
              <a:gd name="connsiteY39" fmla="*/ 268965 h 315671"/>
              <a:gd name="connsiteX40" fmla="*/ 254792 w 357546"/>
              <a:gd name="connsiteY40" fmla="*/ 275085 h 315671"/>
              <a:gd name="connsiteX41" fmla="*/ 328556 w 357546"/>
              <a:gd name="connsiteY41" fmla="*/ 275085 h 315671"/>
              <a:gd name="connsiteX42" fmla="*/ 284749 w 357546"/>
              <a:gd name="connsiteY42" fmla="*/ 91158 h 315671"/>
              <a:gd name="connsiteX43" fmla="*/ 222903 w 357546"/>
              <a:gd name="connsiteY43" fmla="*/ 55081 h 315671"/>
              <a:gd name="connsiteX44" fmla="*/ 214206 w 357546"/>
              <a:gd name="connsiteY44" fmla="*/ 55081 h 315671"/>
              <a:gd name="connsiteX45" fmla="*/ 210662 w 357546"/>
              <a:gd name="connsiteY45" fmla="*/ 48317 h 315671"/>
              <a:gd name="connsiteX46" fmla="*/ 200355 w 357546"/>
              <a:gd name="connsiteY46" fmla="*/ 28346 h 315671"/>
              <a:gd name="connsiteX47" fmla="*/ 127879 w 357546"/>
              <a:gd name="connsiteY47" fmla="*/ 182316 h 315671"/>
              <a:gd name="connsiteX48" fmla="*/ 137865 w 357546"/>
              <a:gd name="connsiteY48" fmla="*/ 178451 h 315671"/>
              <a:gd name="connsiteX49" fmla="*/ 147850 w 357546"/>
              <a:gd name="connsiteY49" fmla="*/ 182316 h 315671"/>
              <a:gd name="connsiteX50" fmla="*/ 151715 w 357546"/>
              <a:gd name="connsiteY50" fmla="*/ 192302 h 315671"/>
              <a:gd name="connsiteX51" fmla="*/ 147850 w 357546"/>
              <a:gd name="connsiteY51" fmla="*/ 202287 h 315671"/>
              <a:gd name="connsiteX52" fmla="*/ 137865 w 357546"/>
              <a:gd name="connsiteY52" fmla="*/ 206153 h 315671"/>
              <a:gd name="connsiteX53" fmla="*/ 127879 w 357546"/>
              <a:gd name="connsiteY53" fmla="*/ 202287 h 315671"/>
              <a:gd name="connsiteX54" fmla="*/ 124014 w 357546"/>
              <a:gd name="connsiteY54" fmla="*/ 192302 h 315671"/>
              <a:gd name="connsiteX55" fmla="*/ 127879 w 357546"/>
              <a:gd name="connsiteY55" fmla="*/ 182316 h 315671"/>
              <a:gd name="connsiteX56" fmla="*/ 210340 w 357546"/>
              <a:gd name="connsiteY56" fmla="*/ 182316 h 315671"/>
              <a:gd name="connsiteX57" fmla="*/ 220326 w 357546"/>
              <a:gd name="connsiteY57" fmla="*/ 178451 h 315671"/>
              <a:gd name="connsiteX58" fmla="*/ 230311 w 357546"/>
              <a:gd name="connsiteY58" fmla="*/ 182316 h 315671"/>
              <a:gd name="connsiteX59" fmla="*/ 234177 w 357546"/>
              <a:gd name="connsiteY59" fmla="*/ 192302 h 315671"/>
              <a:gd name="connsiteX60" fmla="*/ 230311 w 357546"/>
              <a:gd name="connsiteY60" fmla="*/ 202287 h 315671"/>
              <a:gd name="connsiteX61" fmla="*/ 220326 w 357546"/>
              <a:gd name="connsiteY61" fmla="*/ 206153 h 315671"/>
              <a:gd name="connsiteX62" fmla="*/ 210340 w 357546"/>
              <a:gd name="connsiteY62" fmla="*/ 202287 h 315671"/>
              <a:gd name="connsiteX63" fmla="*/ 206475 w 357546"/>
              <a:gd name="connsiteY63" fmla="*/ 192302 h 315671"/>
              <a:gd name="connsiteX64" fmla="*/ 210340 w 357546"/>
              <a:gd name="connsiteY64" fmla="*/ 182316 h 315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57546" h="315671">
                <a:moveTo>
                  <a:pt x="208085" y="0"/>
                </a:moveTo>
                <a:lnTo>
                  <a:pt x="216783" y="0"/>
                </a:lnTo>
                <a:lnTo>
                  <a:pt x="220326" y="6764"/>
                </a:lnTo>
                <a:lnTo>
                  <a:pt x="233210" y="28990"/>
                </a:lnTo>
                <a:cubicBezTo>
                  <a:pt x="262845" y="32533"/>
                  <a:pt x="287970" y="47351"/>
                  <a:pt x="307941" y="73764"/>
                </a:cubicBezTo>
                <a:cubicBezTo>
                  <a:pt x="341118" y="118538"/>
                  <a:pt x="357868" y="190047"/>
                  <a:pt x="357868" y="288614"/>
                </a:cubicBezTo>
                <a:lnTo>
                  <a:pt x="357868" y="302465"/>
                </a:lnTo>
                <a:lnTo>
                  <a:pt x="344018" y="302465"/>
                </a:lnTo>
                <a:lnTo>
                  <a:pt x="225157" y="302465"/>
                </a:lnTo>
                <a:cubicBezTo>
                  <a:pt x="210340" y="311484"/>
                  <a:pt x="194879" y="316316"/>
                  <a:pt x="178773" y="316316"/>
                </a:cubicBezTo>
                <a:cubicBezTo>
                  <a:pt x="162667" y="316316"/>
                  <a:pt x="147206" y="311806"/>
                  <a:pt x="132389" y="302465"/>
                </a:cubicBezTo>
                <a:lnTo>
                  <a:pt x="13851" y="302465"/>
                </a:lnTo>
                <a:lnTo>
                  <a:pt x="0" y="302465"/>
                </a:lnTo>
                <a:lnTo>
                  <a:pt x="0" y="288614"/>
                </a:lnTo>
                <a:cubicBezTo>
                  <a:pt x="0" y="174586"/>
                  <a:pt x="22870" y="94701"/>
                  <a:pt x="68610" y="48961"/>
                </a:cubicBezTo>
                <a:cubicBezTo>
                  <a:pt x="101144" y="16428"/>
                  <a:pt x="147206" y="0"/>
                  <a:pt x="208085" y="0"/>
                </a:cubicBezTo>
                <a:close/>
                <a:moveTo>
                  <a:pt x="200355" y="28346"/>
                </a:moveTo>
                <a:cubicBezTo>
                  <a:pt x="150427" y="29634"/>
                  <a:pt x="113062" y="42841"/>
                  <a:pt x="87937" y="68610"/>
                </a:cubicBezTo>
                <a:cubicBezTo>
                  <a:pt x="50250" y="106297"/>
                  <a:pt x="30279" y="175230"/>
                  <a:pt x="28668" y="274763"/>
                </a:cubicBezTo>
                <a:lnTo>
                  <a:pt x="103398" y="274763"/>
                </a:lnTo>
                <a:cubicBezTo>
                  <a:pt x="101788" y="273152"/>
                  <a:pt x="99855" y="270897"/>
                  <a:pt x="98245" y="267999"/>
                </a:cubicBezTo>
                <a:cubicBezTo>
                  <a:pt x="78918" y="240619"/>
                  <a:pt x="68932" y="210662"/>
                  <a:pt x="68932" y="178773"/>
                </a:cubicBezTo>
                <a:cubicBezTo>
                  <a:pt x="68932" y="167177"/>
                  <a:pt x="71831" y="157836"/>
                  <a:pt x="77629" y="150427"/>
                </a:cubicBezTo>
                <a:cubicBezTo>
                  <a:pt x="82783" y="143663"/>
                  <a:pt x="89870" y="138509"/>
                  <a:pt x="99211" y="134966"/>
                </a:cubicBezTo>
                <a:cubicBezTo>
                  <a:pt x="108230" y="131422"/>
                  <a:pt x="125302" y="128523"/>
                  <a:pt x="149783" y="126269"/>
                </a:cubicBezTo>
                <a:cubicBezTo>
                  <a:pt x="171687" y="124658"/>
                  <a:pt x="185860" y="122081"/>
                  <a:pt x="192624" y="118538"/>
                </a:cubicBezTo>
                <a:cubicBezTo>
                  <a:pt x="197778" y="116283"/>
                  <a:pt x="201321" y="113706"/>
                  <a:pt x="203254" y="110807"/>
                </a:cubicBezTo>
                <a:cubicBezTo>
                  <a:pt x="205187" y="107908"/>
                  <a:pt x="206153" y="103076"/>
                  <a:pt x="206153" y="96312"/>
                </a:cubicBezTo>
                <a:lnTo>
                  <a:pt x="233532" y="96312"/>
                </a:lnTo>
                <a:cubicBezTo>
                  <a:pt x="233532" y="118538"/>
                  <a:pt x="223869" y="134321"/>
                  <a:pt x="204220" y="143663"/>
                </a:cubicBezTo>
                <a:cubicBezTo>
                  <a:pt x="193268" y="148817"/>
                  <a:pt x="176196" y="152360"/>
                  <a:pt x="152682" y="153970"/>
                </a:cubicBezTo>
                <a:cubicBezTo>
                  <a:pt x="130456" y="155581"/>
                  <a:pt x="115639" y="157836"/>
                  <a:pt x="108875" y="160735"/>
                </a:cubicBezTo>
                <a:cubicBezTo>
                  <a:pt x="104365" y="162345"/>
                  <a:pt x="101144" y="164600"/>
                  <a:pt x="99533" y="166855"/>
                </a:cubicBezTo>
                <a:cubicBezTo>
                  <a:pt x="97279" y="169754"/>
                  <a:pt x="95990" y="173619"/>
                  <a:pt x="95990" y="178773"/>
                </a:cubicBezTo>
                <a:cubicBezTo>
                  <a:pt x="95990" y="205186"/>
                  <a:pt x="104043" y="229667"/>
                  <a:pt x="120149" y="252537"/>
                </a:cubicBezTo>
                <a:cubicBezTo>
                  <a:pt x="136898" y="276696"/>
                  <a:pt x="156225" y="288614"/>
                  <a:pt x="178451" y="288614"/>
                </a:cubicBezTo>
                <a:cubicBezTo>
                  <a:pt x="200677" y="288614"/>
                  <a:pt x="220326" y="276696"/>
                  <a:pt x="236754" y="252537"/>
                </a:cubicBezTo>
                <a:cubicBezTo>
                  <a:pt x="252859" y="230311"/>
                  <a:pt x="260912" y="205508"/>
                  <a:pt x="260912" y="178773"/>
                </a:cubicBezTo>
                <a:lnTo>
                  <a:pt x="288292" y="178773"/>
                </a:lnTo>
                <a:cubicBezTo>
                  <a:pt x="288292" y="210984"/>
                  <a:pt x="278628" y="240941"/>
                  <a:pt x="258979" y="268965"/>
                </a:cubicBezTo>
                <a:cubicBezTo>
                  <a:pt x="256725" y="272508"/>
                  <a:pt x="255114" y="274441"/>
                  <a:pt x="254792" y="275085"/>
                </a:cubicBezTo>
                <a:lnTo>
                  <a:pt x="328556" y="275085"/>
                </a:lnTo>
                <a:cubicBezTo>
                  <a:pt x="326945" y="188759"/>
                  <a:pt x="312128" y="127235"/>
                  <a:pt x="284749" y="91158"/>
                </a:cubicBezTo>
                <a:cubicBezTo>
                  <a:pt x="267032" y="67000"/>
                  <a:pt x="246417" y="55081"/>
                  <a:pt x="222903" y="55081"/>
                </a:cubicBezTo>
                <a:lnTo>
                  <a:pt x="214206" y="55081"/>
                </a:lnTo>
                <a:lnTo>
                  <a:pt x="210662" y="48317"/>
                </a:lnTo>
                <a:lnTo>
                  <a:pt x="200355" y="28346"/>
                </a:lnTo>
                <a:close/>
                <a:moveTo>
                  <a:pt x="127879" y="182316"/>
                </a:moveTo>
                <a:cubicBezTo>
                  <a:pt x="130456" y="179739"/>
                  <a:pt x="133677" y="178451"/>
                  <a:pt x="137865" y="178451"/>
                </a:cubicBezTo>
                <a:cubicBezTo>
                  <a:pt x="141730" y="178451"/>
                  <a:pt x="145273" y="179739"/>
                  <a:pt x="147850" y="182316"/>
                </a:cubicBezTo>
                <a:cubicBezTo>
                  <a:pt x="150427" y="184893"/>
                  <a:pt x="151715" y="188114"/>
                  <a:pt x="151715" y="192302"/>
                </a:cubicBezTo>
                <a:cubicBezTo>
                  <a:pt x="151715" y="196167"/>
                  <a:pt x="150427" y="199710"/>
                  <a:pt x="147850" y="202287"/>
                </a:cubicBezTo>
                <a:cubicBezTo>
                  <a:pt x="145273" y="204864"/>
                  <a:pt x="142052" y="206153"/>
                  <a:pt x="137865" y="206153"/>
                </a:cubicBezTo>
                <a:cubicBezTo>
                  <a:pt x="133999" y="206153"/>
                  <a:pt x="130456" y="204864"/>
                  <a:pt x="127879" y="202287"/>
                </a:cubicBezTo>
                <a:cubicBezTo>
                  <a:pt x="125302" y="199710"/>
                  <a:pt x="124014" y="196489"/>
                  <a:pt x="124014" y="192302"/>
                </a:cubicBezTo>
                <a:cubicBezTo>
                  <a:pt x="124014" y="188436"/>
                  <a:pt x="125302" y="184893"/>
                  <a:pt x="127879" y="182316"/>
                </a:cubicBezTo>
                <a:close/>
                <a:moveTo>
                  <a:pt x="210340" y="182316"/>
                </a:moveTo>
                <a:cubicBezTo>
                  <a:pt x="212917" y="179739"/>
                  <a:pt x="216138" y="178451"/>
                  <a:pt x="220326" y="178451"/>
                </a:cubicBezTo>
                <a:cubicBezTo>
                  <a:pt x="224191" y="178451"/>
                  <a:pt x="227735" y="179739"/>
                  <a:pt x="230311" y="182316"/>
                </a:cubicBezTo>
                <a:cubicBezTo>
                  <a:pt x="232888" y="184893"/>
                  <a:pt x="234177" y="188114"/>
                  <a:pt x="234177" y="192302"/>
                </a:cubicBezTo>
                <a:cubicBezTo>
                  <a:pt x="234177" y="196167"/>
                  <a:pt x="232888" y="199710"/>
                  <a:pt x="230311" y="202287"/>
                </a:cubicBezTo>
                <a:cubicBezTo>
                  <a:pt x="227735" y="204864"/>
                  <a:pt x="224513" y="206153"/>
                  <a:pt x="220326" y="206153"/>
                </a:cubicBezTo>
                <a:cubicBezTo>
                  <a:pt x="216461" y="206153"/>
                  <a:pt x="212917" y="204864"/>
                  <a:pt x="210340" y="202287"/>
                </a:cubicBezTo>
                <a:cubicBezTo>
                  <a:pt x="207763" y="199710"/>
                  <a:pt x="206475" y="196489"/>
                  <a:pt x="206475" y="192302"/>
                </a:cubicBezTo>
                <a:cubicBezTo>
                  <a:pt x="206475" y="188436"/>
                  <a:pt x="207763" y="184893"/>
                  <a:pt x="210340" y="182316"/>
                </a:cubicBezTo>
                <a:close/>
              </a:path>
            </a:pathLst>
          </a:custGeom>
          <a:solidFill>
            <a:srgbClr val="0070C0"/>
          </a:solidFill>
          <a:ln w="3221" cap="flat">
            <a:noFill/>
            <a:prstDash val="solid"/>
            <a:miter/>
          </a:ln>
        </p:spPr>
        <p:txBody>
          <a:bodyPr rtlCol="0" anchor="ctr"/>
          <a:lstStyle/>
          <a:p>
            <a:endParaRPr lang="en-US"/>
          </a:p>
        </p:txBody>
      </p:sp>
      <p:sp>
        <p:nvSpPr>
          <p:cNvPr id="84" name="Freeform: Shape 232">
            <a:extLst>
              <a:ext uri="{FF2B5EF4-FFF2-40B4-BE49-F238E27FC236}">
                <a16:creationId xmlns:a16="http://schemas.microsoft.com/office/drawing/2014/main" id="{6FCAAEAA-A570-C0F4-983F-660B7ACD9B1F}"/>
              </a:ext>
            </a:extLst>
          </p:cNvPr>
          <p:cNvSpPr/>
          <p:nvPr/>
        </p:nvSpPr>
        <p:spPr>
          <a:xfrm>
            <a:off x="5973447" y="3940226"/>
            <a:ext cx="332760" cy="399312"/>
          </a:xfrm>
          <a:custGeom>
            <a:avLst/>
            <a:gdLst>
              <a:gd name="connsiteX0" fmla="*/ 163956 w 273796"/>
              <a:gd name="connsiteY0" fmla="*/ 0 h 328555"/>
              <a:gd name="connsiteX1" fmla="*/ 172653 w 273796"/>
              <a:gd name="connsiteY1" fmla="*/ 0 h 328555"/>
              <a:gd name="connsiteX2" fmla="*/ 176196 w 273796"/>
              <a:gd name="connsiteY2" fmla="*/ 7731 h 328555"/>
              <a:gd name="connsiteX3" fmla="*/ 187470 w 273796"/>
              <a:gd name="connsiteY3" fmla="*/ 29312 h 328555"/>
              <a:gd name="connsiteX4" fmla="*/ 236431 w 273796"/>
              <a:gd name="connsiteY4" fmla="*/ 53471 h 328555"/>
              <a:gd name="connsiteX5" fmla="*/ 260590 w 273796"/>
              <a:gd name="connsiteY5" fmla="*/ 137542 h 328555"/>
              <a:gd name="connsiteX6" fmla="*/ 260590 w 273796"/>
              <a:gd name="connsiteY6" fmla="*/ 149461 h 328555"/>
              <a:gd name="connsiteX7" fmla="*/ 274441 w 273796"/>
              <a:gd name="connsiteY7" fmla="*/ 178773 h 328555"/>
              <a:gd name="connsiteX8" fmla="*/ 247061 w 273796"/>
              <a:gd name="connsiteY8" fmla="*/ 214850 h 328555"/>
              <a:gd name="connsiteX9" fmla="*/ 229989 w 273796"/>
              <a:gd name="connsiteY9" fmla="*/ 261234 h 328555"/>
              <a:gd name="connsiteX10" fmla="*/ 209374 w 273796"/>
              <a:gd name="connsiteY10" fmla="*/ 298922 h 328555"/>
              <a:gd name="connsiteX11" fmla="*/ 137220 w 273796"/>
              <a:gd name="connsiteY11" fmla="*/ 329844 h 328555"/>
              <a:gd name="connsiteX12" fmla="*/ 65067 w 273796"/>
              <a:gd name="connsiteY12" fmla="*/ 298922 h 328555"/>
              <a:gd name="connsiteX13" fmla="*/ 44452 w 273796"/>
              <a:gd name="connsiteY13" fmla="*/ 261234 h 328555"/>
              <a:gd name="connsiteX14" fmla="*/ 27380 w 273796"/>
              <a:gd name="connsiteY14" fmla="*/ 214850 h 328555"/>
              <a:gd name="connsiteX15" fmla="*/ 0 w 273796"/>
              <a:gd name="connsiteY15" fmla="*/ 178773 h 328555"/>
              <a:gd name="connsiteX16" fmla="*/ 13851 w 273796"/>
              <a:gd name="connsiteY16" fmla="*/ 149461 h 328555"/>
              <a:gd name="connsiteX17" fmla="*/ 13851 w 273796"/>
              <a:gd name="connsiteY17" fmla="*/ 137542 h 328555"/>
              <a:gd name="connsiteX18" fmla="*/ 50894 w 273796"/>
              <a:gd name="connsiteY18" fmla="*/ 36077 h 328555"/>
              <a:gd name="connsiteX19" fmla="*/ 163956 w 273796"/>
              <a:gd name="connsiteY19" fmla="*/ 0 h 328555"/>
              <a:gd name="connsiteX20" fmla="*/ 155259 w 273796"/>
              <a:gd name="connsiteY20" fmla="*/ 28346 h 328555"/>
              <a:gd name="connsiteX21" fmla="*/ 68610 w 273796"/>
              <a:gd name="connsiteY21" fmla="*/ 55726 h 328555"/>
              <a:gd name="connsiteX22" fmla="*/ 40264 w 273796"/>
              <a:gd name="connsiteY22" fmla="*/ 137220 h 328555"/>
              <a:gd name="connsiteX23" fmla="*/ 40264 w 273796"/>
              <a:gd name="connsiteY23" fmla="*/ 154293 h 328555"/>
              <a:gd name="connsiteX24" fmla="*/ 40264 w 273796"/>
              <a:gd name="connsiteY24" fmla="*/ 162989 h 328555"/>
              <a:gd name="connsiteX25" fmla="*/ 33500 w 273796"/>
              <a:gd name="connsiteY25" fmla="*/ 166533 h 328555"/>
              <a:gd name="connsiteX26" fmla="*/ 26735 w 273796"/>
              <a:gd name="connsiteY26" fmla="*/ 178451 h 328555"/>
              <a:gd name="connsiteX27" fmla="*/ 38654 w 273796"/>
              <a:gd name="connsiteY27" fmla="*/ 192302 h 328555"/>
              <a:gd name="connsiteX28" fmla="*/ 48961 w 273796"/>
              <a:gd name="connsiteY28" fmla="*/ 192302 h 328555"/>
              <a:gd name="connsiteX29" fmla="*/ 50572 w 273796"/>
              <a:gd name="connsiteY29" fmla="*/ 201643 h 328555"/>
              <a:gd name="connsiteX30" fmla="*/ 68610 w 273796"/>
              <a:gd name="connsiteY30" fmla="*/ 250605 h 328555"/>
              <a:gd name="connsiteX31" fmla="*/ 84072 w 273796"/>
              <a:gd name="connsiteY31" fmla="*/ 279917 h 328555"/>
              <a:gd name="connsiteX32" fmla="*/ 136576 w 273796"/>
              <a:gd name="connsiteY32" fmla="*/ 303109 h 328555"/>
              <a:gd name="connsiteX33" fmla="*/ 189081 w 273796"/>
              <a:gd name="connsiteY33" fmla="*/ 279917 h 328555"/>
              <a:gd name="connsiteX34" fmla="*/ 204542 w 273796"/>
              <a:gd name="connsiteY34" fmla="*/ 250605 h 328555"/>
              <a:gd name="connsiteX35" fmla="*/ 222580 w 273796"/>
              <a:gd name="connsiteY35" fmla="*/ 201643 h 328555"/>
              <a:gd name="connsiteX36" fmla="*/ 224191 w 273796"/>
              <a:gd name="connsiteY36" fmla="*/ 192302 h 328555"/>
              <a:gd name="connsiteX37" fmla="*/ 234499 w 273796"/>
              <a:gd name="connsiteY37" fmla="*/ 192302 h 328555"/>
              <a:gd name="connsiteX38" fmla="*/ 246417 w 273796"/>
              <a:gd name="connsiteY38" fmla="*/ 178451 h 328555"/>
              <a:gd name="connsiteX39" fmla="*/ 239653 w 273796"/>
              <a:gd name="connsiteY39" fmla="*/ 166533 h 328555"/>
              <a:gd name="connsiteX40" fmla="*/ 232888 w 273796"/>
              <a:gd name="connsiteY40" fmla="*/ 162989 h 328555"/>
              <a:gd name="connsiteX41" fmla="*/ 232888 w 273796"/>
              <a:gd name="connsiteY41" fmla="*/ 154293 h 328555"/>
              <a:gd name="connsiteX42" fmla="*/ 232888 w 273796"/>
              <a:gd name="connsiteY42" fmla="*/ 137220 h 328555"/>
              <a:gd name="connsiteX43" fmla="*/ 214850 w 273796"/>
              <a:gd name="connsiteY43" fmla="*/ 70221 h 328555"/>
              <a:gd name="connsiteX44" fmla="*/ 198422 w 273796"/>
              <a:gd name="connsiteY44" fmla="*/ 58302 h 328555"/>
              <a:gd name="connsiteX45" fmla="*/ 199388 w 273796"/>
              <a:gd name="connsiteY45" fmla="*/ 65067 h 328555"/>
              <a:gd name="connsiteX46" fmla="*/ 189081 w 273796"/>
              <a:gd name="connsiteY46" fmla="*/ 89225 h 328555"/>
              <a:gd name="connsiteX47" fmla="*/ 182316 w 273796"/>
              <a:gd name="connsiteY47" fmla="*/ 93413 h 328555"/>
              <a:gd name="connsiteX48" fmla="*/ 175874 w 273796"/>
              <a:gd name="connsiteY48" fmla="*/ 95990 h 328555"/>
              <a:gd name="connsiteX49" fmla="*/ 168143 w 273796"/>
              <a:gd name="connsiteY49" fmla="*/ 97601 h 328555"/>
              <a:gd name="connsiteX50" fmla="*/ 161379 w 273796"/>
              <a:gd name="connsiteY50" fmla="*/ 98567 h 328555"/>
              <a:gd name="connsiteX51" fmla="*/ 153326 w 273796"/>
              <a:gd name="connsiteY51" fmla="*/ 98889 h 328555"/>
              <a:gd name="connsiteX52" fmla="*/ 146562 w 273796"/>
              <a:gd name="connsiteY52" fmla="*/ 99211 h 328555"/>
              <a:gd name="connsiteX53" fmla="*/ 107908 w 273796"/>
              <a:gd name="connsiteY53" fmla="*/ 104365 h 328555"/>
              <a:gd name="connsiteX54" fmla="*/ 95990 w 273796"/>
              <a:gd name="connsiteY54" fmla="*/ 123370 h 328555"/>
              <a:gd name="connsiteX55" fmla="*/ 68610 w 273796"/>
              <a:gd name="connsiteY55" fmla="*/ 123370 h 328555"/>
              <a:gd name="connsiteX56" fmla="*/ 77307 w 273796"/>
              <a:gd name="connsiteY56" fmla="*/ 95346 h 328555"/>
              <a:gd name="connsiteX57" fmla="*/ 97923 w 273796"/>
              <a:gd name="connsiteY57" fmla="*/ 78596 h 328555"/>
              <a:gd name="connsiteX58" fmla="*/ 145273 w 273796"/>
              <a:gd name="connsiteY58" fmla="*/ 71831 h 328555"/>
              <a:gd name="connsiteX59" fmla="*/ 172009 w 273796"/>
              <a:gd name="connsiteY59" fmla="*/ 67644 h 328555"/>
              <a:gd name="connsiteX60" fmla="*/ 172975 w 273796"/>
              <a:gd name="connsiteY60" fmla="*/ 65067 h 328555"/>
              <a:gd name="connsiteX61" fmla="*/ 166855 w 273796"/>
              <a:gd name="connsiteY61" fmla="*/ 47029 h 328555"/>
              <a:gd name="connsiteX62" fmla="*/ 155259 w 273796"/>
              <a:gd name="connsiteY62" fmla="*/ 28346 h 328555"/>
              <a:gd name="connsiteX63" fmla="*/ 85360 w 273796"/>
              <a:gd name="connsiteY63" fmla="*/ 168788 h 328555"/>
              <a:gd name="connsiteX64" fmla="*/ 95346 w 273796"/>
              <a:gd name="connsiteY64" fmla="*/ 164922 h 328555"/>
              <a:gd name="connsiteX65" fmla="*/ 105331 w 273796"/>
              <a:gd name="connsiteY65" fmla="*/ 168788 h 328555"/>
              <a:gd name="connsiteX66" fmla="*/ 109197 w 273796"/>
              <a:gd name="connsiteY66" fmla="*/ 178773 h 328555"/>
              <a:gd name="connsiteX67" fmla="*/ 105331 w 273796"/>
              <a:gd name="connsiteY67" fmla="*/ 188759 h 328555"/>
              <a:gd name="connsiteX68" fmla="*/ 95346 w 273796"/>
              <a:gd name="connsiteY68" fmla="*/ 192624 h 328555"/>
              <a:gd name="connsiteX69" fmla="*/ 85360 w 273796"/>
              <a:gd name="connsiteY69" fmla="*/ 188759 h 328555"/>
              <a:gd name="connsiteX70" fmla="*/ 81495 w 273796"/>
              <a:gd name="connsiteY70" fmla="*/ 178773 h 328555"/>
              <a:gd name="connsiteX71" fmla="*/ 85360 w 273796"/>
              <a:gd name="connsiteY71" fmla="*/ 168788 h 328555"/>
              <a:gd name="connsiteX72" fmla="*/ 167821 w 273796"/>
              <a:gd name="connsiteY72" fmla="*/ 168788 h 328555"/>
              <a:gd name="connsiteX73" fmla="*/ 177807 w 273796"/>
              <a:gd name="connsiteY73" fmla="*/ 164922 h 328555"/>
              <a:gd name="connsiteX74" fmla="*/ 187792 w 273796"/>
              <a:gd name="connsiteY74" fmla="*/ 168788 h 328555"/>
              <a:gd name="connsiteX75" fmla="*/ 191658 w 273796"/>
              <a:gd name="connsiteY75" fmla="*/ 178773 h 328555"/>
              <a:gd name="connsiteX76" fmla="*/ 187792 w 273796"/>
              <a:gd name="connsiteY76" fmla="*/ 188759 h 328555"/>
              <a:gd name="connsiteX77" fmla="*/ 177807 w 273796"/>
              <a:gd name="connsiteY77" fmla="*/ 192624 h 328555"/>
              <a:gd name="connsiteX78" fmla="*/ 167821 w 273796"/>
              <a:gd name="connsiteY78" fmla="*/ 188759 h 328555"/>
              <a:gd name="connsiteX79" fmla="*/ 163956 w 273796"/>
              <a:gd name="connsiteY79" fmla="*/ 178773 h 328555"/>
              <a:gd name="connsiteX80" fmla="*/ 167821 w 273796"/>
              <a:gd name="connsiteY80" fmla="*/ 168788 h 328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73796" h="328555">
                <a:moveTo>
                  <a:pt x="163956" y="0"/>
                </a:moveTo>
                <a:lnTo>
                  <a:pt x="172653" y="0"/>
                </a:lnTo>
                <a:lnTo>
                  <a:pt x="176196" y="7731"/>
                </a:lnTo>
                <a:lnTo>
                  <a:pt x="187470" y="29312"/>
                </a:lnTo>
                <a:cubicBezTo>
                  <a:pt x="208085" y="31567"/>
                  <a:pt x="224513" y="39620"/>
                  <a:pt x="236431" y="53471"/>
                </a:cubicBezTo>
                <a:cubicBezTo>
                  <a:pt x="252537" y="72476"/>
                  <a:pt x="260590" y="100499"/>
                  <a:pt x="260590" y="137542"/>
                </a:cubicBezTo>
                <a:lnTo>
                  <a:pt x="260590" y="149461"/>
                </a:lnTo>
                <a:cubicBezTo>
                  <a:pt x="269609" y="158480"/>
                  <a:pt x="274441" y="168466"/>
                  <a:pt x="274441" y="178773"/>
                </a:cubicBezTo>
                <a:cubicBezTo>
                  <a:pt x="274441" y="195523"/>
                  <a:pt x="265422" y="207441"/>
                  <a:pt x="247061" y="214850"/>
                </a:cubicBezTo>
                <a:cubicBezTo>
                  <a:pt x="241263" y="232566"/>
                  <a:pt x="235465" y="248027"/>
                  <a:pt x="229989" y="261234"/>
                </a:cubicBezTo>
                <a:cubicBezTo>
                  <a:pt x="221936" y="280239"/>
                  <a:pt x="215172" y="292801"/>
                  <a:pt x="209374" y="298922"/>
                </a:cubicBezTo>
                <a:cubicBezTo>
                  <a:pt x="190047" y="319537"/>
                  <a:pt x="165889" y="329844"/>
                  <a:pt x="137220" y="329844"/>
                </a:cubicBezTo>
                <a:cubicBezTo>
                  <a:pt x="108552" y="329844"/>
                  <a:pt x="84394" y="319537"/>
                  <a:pt x="65067" y="298922"/>
                </a:cubicBezTo>
                <a:cubicBezTo>
                  <a:pt x="58625" y="292157"/>
                  <a:pt x="51860" y="279595"/>
                  <a:pt x="44452" y="261234"/>
                </a:cubicBezTo>
                <a:cubicBezTo>
                  <a:pt x="39298" y="250282"/>
                  <a:pt x="33500" y="234821"/>
                  <a:pt x="27380" y="214850"/>
                </a:cubicBezTo>
                <a:cubicBezTo>
                  <a:pt x="9019" y="207441"/>
                  <a:pt x="0" y="195523"/>
                  <a:pt x="0" y="178773"/>
                </a:cubicBezTo>
                <a:cubicBezTo>
                  <a:pt x="0" y="168466"/>
                  <a:pt x="4510" y="158802"/>
                  <a:pt x="13851" y="149461"/>
                </a:cubicBezTo>
                <a:lnTo>
                  <a:pt x="13851" y="137542"/>
                </a:lnTo>
                <a:cubicBezTo>
                  <a:pt x="13851" y="93413"/>
                  <a:pt x="26091" y="59591"/>
                  <a:pt x="50894" y="36077"/>
                </a:cubicBezTo>
                <a:cubicBezTo>
                  <a:pt x="75052" y="11918"/>
                  <a:pt x="113062" y="0"/>
                  <a:pt x="163956" y="0"/>
                </a:cubicBezTo>
                <a:close/>
                <a:moveTo>
                  <a:pt x="155259" y="28346"/>
                </a:moveTo>
                <a:cubicBezTo>
                  <a:pt x="115317" y="29634"/>
                  <a:pt x="86326" y="38654"/>
                  <a:pt x="68610" y="55726"/>
                </a:cubicBezTo>
                <a:cubicBezTo>
                  <a:pt x="49605" y="73442"/>
                  <a:pt x="40264" y="100822"/>
                  <a:pt x="40264" y="137220"/>
                </a:cubicBezTo>
                <a:lnTo>
                  <a:pt x="40264" y="154293"/>
                </a:lnTo>
                <a:lnTo>
                  <a:pt x="40264" y="162989"/>
                </a:lnTo>
                <a:lnTo>
                  <a:pt x="33500" y="166533"/>
                </a:lnTo>
                <a:cubicBezTo>
                  <a:pt x="28990" y="169432"/>
                  <a:pt x="26735" y="173297"/>
                  <a:pt x="26735" y="178451"/>
                </a:cubicBezTo>
                <a:cubicBezTo>
                  <a:pt x="26735" y="187148"/>
                  <a:pt x="30601" y="191658"/>
                  <a:pt x="38654" y="192302"/>
                </a:cubicBezTo>
                <a:lnTo>
                  <a:pt x="48961" y="192302"/>
                </a:lnTo>
                <a:lnTo>
                  <a:pt x="50572" y="201643"/>
                </a:lnTo>
                <a:cubicBezTo>
                  <a:pt x="56370" y="218715"/>
                  <a:pt x="62168" y="235143"/>
                  <a:pt x="68610" y="250605"/>
                </a:cubicBezTo>
                <a:cubicBezTo>
                  <a:pt x="75375" y="266066"/>
                  <a:pt x="80528" y="275729"/>
                  <a:pt x="84072" y="279917"/>
                </a:cubicBezTo>
                <a:cubicBezTo>
                  <a:pt x="98889" y="295378"/>
                  <a:pt x="116283" y="303109"/>
                  <a:pt x="136576" y="303109"/>
                </a:cubicBezTo>
                <a:cubicBezTo>
                  <a:pt x="156547" y="303109"/>
                  <a:pt x="173941" y="295378"/>
                  <a:pt x="189081" y="279917"/>
                </a:cubicBezTo>
                <a:cubicBezTo>
                  <a:pt x="192624" y="276051"/>
                  <a:pt x="197778" y="266066"/>
                  <a:pt x="204542" y="250605"/>
                </a:cubicBezTo>
                <a:cubicBezTo>
                  <a:pt x="210984" y="235143"/>
                  <a:pt x="216782" y="218715"/>
                  <a:pt x="222580" y="201643"/>
                </a:cubicBezTo>
                <a:lnTo>
                  <a:pt x="224191" y="192302"/>
                </a:lnTo>
                <a:lnTo>
                  <a:pt x="234499" y="192302"/>
                </a:lnTo>
                <a:cubicBezTo>
                  <a:pt x="242552" y="191658"/>
                  <a:pt x="246417" y="187148"/>
                  <a:pt x="246417" y="178451"/>
                </a:cubicBezTo>
                <a:cubicBezTo>
                  <a:pt x="246417" y="173297"/>
                  <a:pt x="244162" y="169432"/>
                  <a:pt x="239653" y="166533"/>
                </a:cubicBezTo>
                <a:lnTo>
                  <a:pt x="232888" y="162989"/>
                </a:lnTo>
                <a:lnTo>
                  <a:pt x="232888" y="154293"/>
                </a:lnTo>
                <a:lnTo>
                  <a:pt x="232888" y="137220"/>
                </a:lnTo>
                <a:cubicBezTo>
                  <a:pt x="232888" y="106942"/>
                  <a:pt x="226768" y="84394"/>
                  <a:pt x="214850" y="70221"/>
                </a:cubicBezTo>
                <a:cubicBezTo>
                  <a:pt x="210340" y="65067"/>
                  <a:pt x="204864" y="61202"/>
                  <a:pt x="198422" y="58302"/>
                </a:cubicBezTo>
                <a:cubicBezTo>
                  <a:pt x="199066" y="62168"/>
                  <a:pt x="199388" y="64745"/>
                  <a:pt x="199388" y="65067"/>
                </a:cubicBezTo>
                <a:cubicBezTo>
                  <a:pt x="199388" y="74730"/>
                  <a:pt x="195845" y="82783"/>
                  <a:pt x="189081" y="89225"/>
                </a:cubicBezTo>
                <a:cubicBezTo>
                  <a:pt x="186826" y="90836"/>
                  <a:pt x="184571" y="92446"/>
                  <a:pt x="182316" y="93413"/>
                </a:cubicBezTo>
                <a:cubicBezTo>
                  <a:pt x="180062" y="94701"/>
                  <a:pt x="177807" y="95346"/>
                  <a:pt x="175874" y="95990"/>
                </a:cubicBezTo>
                <a:cubicBezTo>
                  <a:pt x="173941" y="96634"/>
                  <a:pt x="171364" y="97278"/>
                  <a:pt x="168143" y="97601"/>
                </a:cubicBezTo>
                <a:cubicBezTo>
                  <a:pt x="164922" y="98245"/>
                  <a:pt x="162667" y="98567"/>
                  <a:pt x="161379" y="98567"/>
                </a:cubicBezTo>
                <a:cubicBezTo>
                  <a:pt x="160090" y="98567"/>
                  <a:pt x="157191" y="98567"/>
                  <a:pt x="153326" y="98889"/>
                </a:cubicBezTo>
                <a:cubicBezTo>
                  <a:pt x="149461" y="99211"/>
                  <a:pt x="146884" y="99211"/>
                  <a:pt x="146562" y="99211"/>
                </a:cubicBezTo>
                <a:cubicBezTo>
                  <a:pt x="127235" y="100499"/>
                  <a:pt x="114350" y="102110"/>
                  <a:pt x="107908" y="104365"/>
                </a:cubicBezTo>
                <a:cubicBezTo>
                  <a:pt x="99855" y="107264"/>
                  <a:pt x="95990" y="113384"/>
                  <a:pt x="95990" y="123370"/>
                </a:cubicBezTo>
                <a:lnTo>
                  <a:pt x="68610" y="123370"/>
                </a:lnTo>
                <a:cubicBezTo>
                  <a:pt x="68610" y="112418"/>
                  <a:pt x="71509" y="103076"/>
                  <a:pt x="77307" y="95346"/>
                </a:cubicBezTo>
                <a:cubicBezTo>
                  <a:pt x="83105" y="87615"/>
                  <a:pt x="89870" y="82139"/>
                  <a:pt x="97923" y="78596"/>
                </a:cubicBezTo>
                <a:cubicBezTo>
                  <a:pt x="106620" y="75697"/>
                  <a:pt x="122403" y="73442"/>
                  <a:pt x="145273" y="71831"/>
                </a:cubicBezTo>
                <a:cubicBezTo>
                  <a:pt x="160735" y="71187"/>
                  <a:pt x="169754" y="69899"/>
                  <a:pt x="172009" y="67644"/>
                </a:cubicBezTo>
                <a:cubicBezTo>
                  <a:pt x="172653" y="67644"/>
                  <a:pt x="172975" y="66677"/>
                  <a:pt x="172975" y="65067"/>
                </a:cubicBezTo>
                <a:cubicBezTo>
                  <a:pt x="172975" y="61524"/>
                  <a:pt x="171042" y="55726"/>
                  <a:pt x="166855" y="47029"/>
                </a:cubicBezTo>
                <a:lnTo>
                  <a:pt x="155259" y="28346"/>
                </a:lnTo>
                <a:close/>
                <a:moveTo>
                  <a:pt x="85360" y="168788"/>
                </a:moveTo>
                <a:cubicBezTo>
                  <a:pt x="87937" y="166211"/>
                  <a:pt x="91158" y="164922"/>
                  <a:pt x="95346" y="164922"/>
                </a:cubicBezTo>
                <a:cubicBezTo>
                  <a:pt x="99211" y="164922"/>
                  <a:pt x="102754" y="166211"/>
                  <a:pt x="105331" y="168788"/>
                </a:cubicBezTo>
                <a:cubicBezTo>
                  <a:pt x="107908" y="171364"/>
                  <a:pt x="109197" y="174585"/>
                  <a:pt x="109197" y="178773"/>
                </a:cubicBezTo>
                <a:cubicBezTo>
                  <a:pt x="109197" y="182638"/>
                  <a:pt x="107908" y="186182"/>
                  <a:pt x="105331" y="188759"/>
                </a:cubicBezTo>
                <a:cubicBezTo>
                  <a:pt x="102754" y="191336"/>
                  <a:pt x="99533" y="192624"/>
                  <a:pt x="95346" y="192624"/>
                </a:cubicBezTo>
                <a:cubicBezTo>
                  <a:pt x="91480" y="192624"/>
                  <a:pt x="87937" y="191336"/>
                  <a:pt x="85360" y="188759"/>
                </a:cubicBezTo>
                <a:cubicBezTo>
                  <a:pt x="82783" y="186182"/>
                  <a:pt x="81495" y="182961"/>
                  <a:pt x="81495" y="178773"/>
                </a:cubicBezTo>
                <a:cubicBezTo>
                  <a:pt x="81495" y="174585"/>
                  <a:pt x="82783" y="171364"/>
                  <a:pt x="85360" y="168788"/>
                </a:cubicBezTo>
                <a:close/>
                <a:moveTo>
                  <a:pt x="167821" y="168788"/>
                </a:moveTo>
                <a:cubicBezTo>
                  <a:pt x="170398" y="166211"/>
                  <a:pt x="173619" y="164922"/>
                  <a:pt x="177807" y="164922"/>
                </a:cubicBezTo>
                <a:cubicBezTo>
                  <a:pt x="181672" y="164922"/>
                  <a:pt x="185215" y="166211"/>
                  <a:pt x="187792" y="168788"/>
                </a:cubicBezTo>
                <a:cubicBezTo>
                  <a:pt x="190369" y="171364"/>
                  <a:pt x="191658" y="174585"/>
                  <a:pt x="191658" y="178773"/>
                </a:cubicBezTo>
                <a:cubicBezTo>
                  <a:pt x="191658" y="182638"/>
                  <a:pt x="190369" y="186182"/>
                  <a:pt x="187792" y="188759"/>
                </a:cubicBezTo>
                <a:cubicBezTo>
                  <a:pt x="185215" y="191336"/>
                  <a:pt x="181994" y="192624"/>
                  <a:pt x="177807" y="192624"/>
                </a:cubicBezTo>
                <a:cubicBezTo>
                  <a:pt x="173941" y="192624"/>
                  <a:pt x="170398" y="191336"/>
                  <a:pt x="167821" y="188759"/>
                </a:cubicBezTo>
                <a:cubicBezTo>
                  <a:pt x="165244" y="186182"/>
                  <a:pt x="163956" y="182961"/>
                  <a:pt x="163956" y="178773"/>
                </a:cubicBezTo>
                <a:cubicBezTo>
                  <a:pt x="163956" y="174585"/>
                  <a:pt x="165244" y="171364"/>
                  <a:pt x="167821" y="168788"/>
                </a:cubicBezTo>
                <a:close/>
              </a:path>
            </a:pathLst>
          </a:custGeom>
          <a:solidFill>
            <a:srgbClr val="0070C0"/>
          </a:solidFill>
          <a:ln w="3221" cap="flat">
            <a:noFill/>
            <a:prstDash val="solid"/>
            <a:miter/>
          </a:ln>
        </p:spPr>
        <p:txBody>
          <a:bodyPr rtlCol="0" anchor="ctr"/>
          <a:lstStyle/>
          <a:p>
            <a:endParaRPr lang="en-US"/>
          </a:p>
        </p:txBody>
      </p:sp>
      <p:grpSp>
        <p:nvGrpSpPr>
          <p:cNvPr id="85" name="Group 84">
            <a:extLst>
              <a:ext uri="{FF2B5EF4-FFF2-40B4-BE49-F238E27FC236}">
                <a16:creationId xmlns:a16="http://schemas.microsoft.com/office/drawing/2014/main" id="{1456D32F-EB84-39A8-43A6-F1CC0ECF8B03}"/>
              </a:ext>
            </a:extLst>
          </p:cNvPr>
          <p:cNvGrpSpPr/>
          <p:nvPr/>
        </p:nvGrpSpPr>
        <p:grpSpPr>
          <a:xfrm>
            <a:off x="3326976" y="4245810"/>
            <a:ext cx="512119" cy="292702"/>
            <a:chOff x="3326976" y="4245810"/>
            <a:chExt cx="512119" cy="292702"/>
          </a:xfrm>
        </p:grpSpPr>
        <p:sp>
          <p:nvSpPr>
            <p:cNvPr id="86" name="Freeform: Shape 128">
              <a:extLst>
                <a:ext uri="{FF2B5EF4-FFF2-40B4-BE49-F238E27FC236}">
                  <a16:creationId xmlns:a16="http://schemas.microsoft.com/office/drawing/2014/main" id="{9966D8A0-273E-B801-E1A3-B26B6F118440}"/>
                </a:ext>
              </a:extLst>
            </p:cNvPr>
            <p:cNvSpPr/>
            <p:nvPr/>
          </p:nvSpPr>
          <p:spPr>
            <a:xfrm>
              <a:off x="3326976" y="4245810"/>
              <a:ext cx="512119" cy="292702"/>
            </a:xfrm>
            <a:custGeom>
              <a:avLst/>
              <a:gdLst>
                <a:gd name="connsiteX0" fmla="*/ 0 w 384127"/>
                <a:gd name="connsiteY0" fmla="*/ 0 h 261464"/>
                <a:gd name="connsiteX1" fmla="*/ 13880 w 384127"/>
                <a:gd name="connsiteY1" fmla="*/ 0 h 261464"/>
                <a:gd name="connsiteX2" fmla="*/ 371861 w 384127"/>
                <a:gd name="connsiteY2" fmla="*/ 0 h 261464"/>
                <a:gd name="connsiteX3" fmla="*/ 385741 w 384127"/>
                <a:gd name="connsiteY3" fmla="*/ 0 h 261464"/>
                <a:gd name="connsiteX4" fmla="*/ 385741 w 384127"/>
                <a:gd name="connsiteY4" fmla="*/ 13880 h 261464"/>
                <a:gd name="connsiteX5" fmla="*/ 385741 w 384127"/>
                <a:gd name="connsiteY5" fmla="*/ 206589 h 261464"/>
                <a:gd name="connsiteX6" fmla="*/ 385741 w 384127"/>
                <a:gd name="connsiteY6" fmla="*/ 220470 h 261464"/>
                <a:gd name="connsiteX7" fmla="*/ 371861 w 384127"/>
                <a:gd name="connsiteY7" fmla="*/ 220470 h 261464"/>
                <a:gd name="connsiteX8" fmla="*/ 13880 w 384127"/>
                <a:gd name="connsiteY8" fmla="*/ 220470 h 261464"/>
                <a:gd name="connsiteX9" fmla="*/ 0 w 384127"/>
                <a:gd name="connsiteY9" fmla="*/ 220470 h 261464"/>
                <a:gd name="connsiteX10" fmla="*/ 0 w 384127"/>
                <a:gd name="connsiteY10" fmla="*/ 206589 h 261464"/>
                <a:gd name="connsiteX11" fmla="*/ 0 w 384127"/>
                <a:gd name="connsiteY11" fmla="*/ 13880 h 261464"/>
                <a:gd name="connsiteX12" fmla="*/ 0 w 384127"/>
                <a:gd name="connsiteY12" fmla="*/ 0 h 261464"/>
                <a:gd name="connsiteX13" fmla="*/ 27438 w 384127"/>
                <a:gd name="connsiteY13" fmla="*/ 27438 h 261464"/>
                <a:gd name="connsiteX14" fmla="*/ 27438 w 384127"/>
                <a:gd name="connsiteY14" fmla="*/ 192709 h 261464"/>
                <a:gd name="connsiteX15" fmla="*/ 357980 w 384127"/>
                <a:gd name="connsiteY15" fmla="*/ 192709 h 261464"/>
                <a:gd name="connsiteX16" fmla="*/ 357980 w 384127"/>
                <a:gd name="connsiteY16" fmla="*/ 27438 h 261464"/>
                <a:gd name="connsiteX17" fmla="*/ 27438 w 384127"/>
                <a:gd name="connsiteY17" fmla="*/ 27438 h 261464"/>
                <a:gd name="connsiteX18" fmla="*/ 110073 w 384127"/>
                <a:gd name="connsiteY18" fmla="*/ 234027 h 261464"/>
                <a:gd name="connsiteX19" fmla="*/ 275345 w 384127"/>
                <a:gd name="connsiteY19" fmla="*/ 234027 h 261464"/>
                <a:gd name="connsiteX20" fmla="*/ 275345 w 384127"/>
                <a:gd name="connsiteY20" fmla="*/ 261465 h 261464"/>
                <a:gd name="connsiteX21" fmla="*/ 110073 w 384127"/>
                <a:gd name="connsiteY21" fmla="*/ 261465 h 261464"/>
                <a:gd name="connsiteX22" fmla="*/ 110073 w 384127"/>
                <a:gd name="connsiteY22" fmla="*/ 234027 h 261464"/>
                <a:gd name="connsiteX0" fmla="*/ 0 w 385741"/>
                <a:gd name="connsiteY0" fmla="*/ 0 h 261465"/>
                <a:gd name="connsiteX1" fmla="*/ 13880 w 385741"/>
                <a:gd name="connsiteY1" fmla="*/ 0 h 261465"/>
                <a:gd name="connsiteX2" fmla="*/ 371861 w 385741"/>
                <a:gd name="connsiteY2" fmla="*/ 0 h 261465"/>
                <a:gd name="connsiteX3" fmla="*/ 385741 w 385741"/>
                <a:gd name="connsiteY3" fmla="*/ 0 h 261465"/>
                <a:gd name="connsiteX4" fmla="*/ 385741 w 385741"/>
                <a:gd name="connsiteY4" fmla="*/ 13880 h 261465"/>
                <a:gd name="connsiteX5" fmla="*/ 385741 w 385741"/>
                <a:gd name="connsiteY5" fmla="*/ 206589 h 261465"/>
                <a:gd name="connsiteX6" fmla="*/ 385741 w 385741"/>
                <a:gd name="connsiteY6" fmla="*/ 220470 h 261465"/>
                <a:gd name="connsiteX7" fmla="*/ 371861 w 385741"/>
                <a:gd name="connsiteY7" fmla="*/ 220470 h 261465"/>
                <a:gd name="connsiteX8" fmla="*/ 13880 w 385741"/>
                <a:gd name="connsiteY8" fmla="*/ 220470 h 261465"/>
                <a:gd name="connsiteX9" fmla="*/ 0 w 385741"/>
                <a:gd name="connsiteY9" fmla="*/ 220470 h 261465"/>
                <a:gd name="connsiteX10" fmla="*/ 0 w 385741"/>
                <a:gd name="connsiteY10" fmla="*/ 206589 h 261465"/>
                <a:gd name="connsiteX11" fmla="*/ 0 w 385741"/>
                <a:gd name="connsiteY11" fmla="*/ 13880 h 261465"/>
                <a:gd name="connsiteX12" fmla="*/ 0 w 385741"/>
                <a:gd name="connsiteY12" fmla="*/ 0 h 261465"/>
                <a:gd name="connsiteX13" fmla="*/ 27438 w 385741"/>
                <a:gd name="connsiteY13" fmla="*/ 27438 h 261465"/>
                <a:gd name="connsiteX14" fmla="*/ 27438 w 385741"/>
                <a:gd name="connsiteY14" fmla="*/ 192709 h 261465"/>
                <a:gd name="connsiteX15" fmla="*/ 357980 w 385741"/>
                <a:gd name="connsiteY15" fmla="*/ 192709 h 261465"/>
                <a:gd name="connsiteX16" fmla="*/ 357980 w 385741"/>
                <a:gd name="connsiteY16" fmla="*/ 27438 h 261465"/>
                <a:gd name="connsiteX17" fmla="*/ 27438 w 385741"/>
                <a:gd name="connsiteY17" fmla="*/ 27438 h 261465"/>
                <a:gd name="connsiteX18" fmla="*/ 110073 w 385741"/>
                <a:gd name="connsiteY18" fmla="*/ 234027 h 261465"/>
                <a:gd name="connsiteX19" fmla="*/ 275345 w 385741"/>
                <a:gd name="connsiteY19" fmla="*/ 234027 h 261465"/>
                <a:gd name="connsiteX20" fmla="*/ 110073 w 385741"/>
                <a:gd name="connsiteY20" fmla="*/ 261465 h 261465"/>
                <a:gd name="connsiteX21" fmla="*/ 110073 w 385741"/>
                <a:gd name="connsiteY21" fmla="*/ 234027 h 261465"/>
                <a:gd name="connsiteX0" fmla="*/ 0 w 385741"/>
                <a:gd name="connsiteY0" fmla="*/ 0 h 261465"/>
                <a:gd name="connsiteX1" fmla="*/ 13880 w 385741"/>
                <a:gd name="connsiteY1" fmla="*/ 0 h 261465"/>
                <a:gd name="connsiteX2" fmla="*/ 371861 w 385741"/>
                <a:gd name="connsiteY2" fmla="*/ 0 h 261465"/>
                <a:gd name="connsiteX3" fmla="*/ 385741 w 385741"/>
                <a:gd name="connsiteY3" fmla="*/ 0 h 261465"/>
                <a:gd name="connsiteX4" fmla="*/ 385741 w 385741"/>
                <a:gd name="connsiteY4" fmla="*/ 13880 h 261465"/>
                <a:gd name="connsiteX5" fmla="*/ 385741 w 385741"/>
                <a:gd name="connsiteY5" fmla="*/ 206589 h 261465"/>
                <a:gd name="connsiteX6" fmla="*/ 385741 w 385741"/>
                <a:gd name="connsiteY6" fmla="*/ 220470 h 261465"/>
                <a:gd name="connsiteX7" fmla="*/ 371861 w 385741"/>
                <a:gd name="connsiteY7" fmla="*/ 220470 h 261465"/>
                <a:gd name="connsiteX8" fmla="*/ 13880 w 385741"/>
                <a:gd name="connsiteY8" fmla="*/ 220470 h 261465"/>
                <a:gd name="connsiteX9" fmla="*/ 0 w 385741"/>
                <a:gd name="connsiteY9" fmla="*/ 220470 h 261465"/>
                <a:gd name="connsiteX10" fmla="*/ 0 w 385741"/>
                <a:gd name="connsiteY10" fmla="*/ 206589 h 261465"/>
                <a:gd name="connsiteX11" fmla="*/ 0 w 385741"/>
                <a:gd name="connsiteY11" fmla="*/ 13880 h 261465"/>
                <a:gd name="connsiteX12" fmla="*/ 0 w 385741"/>
                <a:gd name="connsiteY12" fmla="*/ 0 h 261465"/>
                <a:gd name="connsiteX13" fmla="*/ 27438 w 385741"/>
                <a:gd name="connsiteY13" fmla="*/ 27438 h 261465"/>
                <a:gd name="connsiteX14" fmla="*/ 27438 w 385741"/>
                <a:gd name="connsiteY14" fmla="*/ 192709 h 261465"/>
                <a:gd name="connsiteX15" fmla="*/ 357980 w 385741"/>
                <a:gd name="connsiteY15" fmla="*/ 192709 h 261465"/>
                <a:gd name="connsiteX16" fmla="*/ 357980 w 385741"/>
                <a:gd name="connsiteY16" fmla="*/ 27438 h 261465"/>
                <a:gd name="connsiteX17" fmla="*/ 27438 w 385741"/>
                <a:gd name="connsiteY17" fmla="*/ 27438 h 261465"/>
                <a:gd name="connsiteX18" fmla="*/ 110073 w 385741"/>
                <a:gd name="connsiteY18" fmla="*/ 234027 h 261465"/>
                <a:gd name="connsiteX19" fmla="*/ 110073 w 385741"/>
                <a:gd name="connsiteY19" fmla="*/ 261465 h 261465"/>
                <a:gd name="connsiteX20" fmla="*/ 110073 w 385741"/>
                <a:gd name="connsiteY20" fmla="*/ 234027 h 261465"/>
                <a:gd name="connsiteX0" fmla="*/ 0 w 385741"/>
                <a:gd name="connsiteY0" fmla="*/ 0 h 220470"/>
                <a:gd name="connsiteX1" fmla="*/ 13880 w 385741"/>
                <a:gd name="connsiteY1" fmla="*/ 0 h 220470"/>
                <a:gd name="connsiteX2" fmla="*/ 371861 w 385741"/>
                <a:gd name="connsiteY2" fmla="*/ 0 h 220470"/>
                <a:gd name="connsiteX3" fmla="*/ 385741 w 385741"/>
                <a:gd name="connsiteY3" fmla="*/ 0 h 220470"/>
                <a:gd name="connsiteX4" fmla="*/ 385741 w 385741"/>
                <a:gd name="connsiteY4" fmla="*/ 13880 h 220470"/>
                <a:gd name="connsiteX5" fmla="*/ 385741 w 385741"/>
                <a:gd name="connsiteY5" fmla="*/ 206589 h 220470"/>
                <a:gd name="connsiteX6" fmla="*/ 385741 w 385741"/>
                <a:gd name="connsiteY6" fmla="*/ 220470 h 220470"/>
                <a:gd name="connsiteX7" fmla="*/ 371861 w 385741"/>
                <a:gd name="connsiteY7" fmla="*/ 220470 h 220470"/>
                <a:gd name="connsiteX8" fmla="*/ 13880 w 385741"/>
                <a:gd name="connsiteY8" fmla="*/ 220470 h 220470"/>
                <a:gd name="connsiteX9" fmla="*/ 0 w 385741"/>
                <a:gd name="connsiteY9" fmla="*/ 220470 h 220470"/>
                <a:gd name="connsiteX10" fmla="*/ 0 w 385741"/>
                <a:gd name="connsiteY10" fmla="*/ 206589 h 220470"/>
                <a:gd name="connsiteX11" fmla="*/ 0 w 385741"/>
                <a:gd name="connsiteY11" fmla="*/ 13880 h 220470"/>
                <a:gd name="connsiteX12" fmla="*/ 0 w 385741"/>
                <a:gd name="connsiteY12" fmla="*/ 0 h 220470"/>
                <a:gd name="connsiteX13" fmla="*/ 27438 w 385741"/>
                <a:gd name="connsiteY13" fmla="*/ 27438 h 220470"/>
                <a:gd name="connsiteX14" fmla="*/ 27438 w 385741"/>
                <a:gd name="connsiteY14" fmla="*/ 192709 h 220470"/>
                <a:gd name="connsiteX15" fmla="*/ 357980 w 385741"/>
                <a:gd name="connsiteY15" fmla="*/ 192709 h 220470"/>
                <a:gd name="connsiteX16" fmla="*/ 357980 w 385741"/>
                <a:gd name="connsiteY16" fmla="*/ 27438 h 220470"/>
                <a:gd name="connsiteX17" fmla="*/ 27438 w 385741"/>
                <a:gd name="connsiteY17" fmla="*/ 27438 h 22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5741" h="220470">
                  <a:moveTo>
                    <a:pt x="0" y="0"/>
                  </a:moveTo>
                  <a:lnTo>
                    <a:pt x="13880" y="0"/>
                  </a:lnTo>
                  <a:lnTo>
                    <a:pt x="371861" y="0"/>
                  </a:lnTo>
                  <a:lnTo>
                    <a:pt x="385741" y="0"/>
                  </a:lnTo>
                  <a:lnTo>
                    <a:pt x="385741" y="13880"/>
                  </a:lnTo>
                  <a:lnTo>
                    <a:pt x="385741" y="206589"/>
                  </a:lnTo>
                  <a:lnTo>
                    <a:pt x="385741" y="220470"/>
                  </a:lnTo>
                  <a:lnTo>
                    <a:pt x="371861" y="220470"/>
                  </a:lnTo>
                  <a:lnTo>
                    <a:pt x="13880" y="220470"/>
                  </a:lnTo>
                  <a:lnTo>
                    <a:pt x="0" y="220470"/>
                  </a:lnTo>
                  <a:lnTo>
                    <a:pt x="0" y="206589"/>
                  </a:lnTo>
                  <a:lnTo>
                    <a:pt x="0" y="13880"/>
                  </a:lnTo>
                  <a:lnTo>
                    <a:pt x="0" y="0"/>
                  </a:lnTo>
                  <a:close/>
                  <a:moveTo>
                    <a:pt x="27438" y="27438"/>
                  </a:moveTo>
                  <a:lnTo>
                    <a:pt x="27438" y="192709"/>
                  </a:lnTo>
                  <a:lnTo>
                    <a:pt x="357980" y="192709"/>
                  </a:lnTo>
                  <a:lnTo>
                    <a:pt x="357980" y="27438"/>
                  </a:lnTo>
                  <a:lnTo>
                    <a:pt x="27438" y="27438"/>
                  </a:lnTo>
                  <a:close/>
                </a:path>
              </a:pathLst>
            </a:custGeom>
            <a:solidFill>
              <a:srgbClr val="0070C0"/>
            </a:solidFill>
            <a:ln w="3228" cap="flat">
              <a:noFill/>
              <a:prstDash val="solid"/>
              <a:miter/>
            </a:ln>
          </p:spPr>
          <p:txBody>
            <a:bodyPr rtlCol="0" anchor="ctr"/>
            <a:lstStyle/>
            <a:p>
              <a:endParaRPr lang="en-US"/>
            </a:p>
          </p:txBody>
        </p:sp>
        <p:cxnSp>
          <p:nvCxnSpPr>
            <p:cNvPr id="87" name="Straight Connector 86">
              <a:extLst>
                <a:ext uri="{FF2B5EF4-FFF2-40B4-BE49-F238E27FC236}">
                  <a16:creationId xmlns:a16="http://schemas.microsoft.com/office/drawing/2014/main" id="{E95CC72D-4BDB-BE59-D784-3D279982736E}"/>
                </a:ext>
              </a:extLst>
            </p:cNvPr>
            <p:cNvCxnSpPr/>
            <p:nvPr/>
          </p:nvCxnSpPr>
          <p:spPr>
            <a:xfrm>
              <a:off x="3419475" y="4362047"/>
              <a:ext cx="339235"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B63C00E-12F8-269B-4B5B-3F73F4113AE2}"/>
                </a:ext>
              </a:extLst>
            </p:cNvPr>
            <p:cNvCxnSpPr/>
            <p:nvPr/>
          </p:nvCxnSpPr>
          <p:spPr>
            <a:xfrm>
              <a:off x="3419475" y="4419197"/>
              <a:ext cx="339235"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89" name="Freeform: Shape 51">
            <a:extLst>
              <a:ext uri="{FF2B5EF4-FFF2-40B4-BE49-F238E27FC236}">
                <a16:creationId xmlns:a16="http://schemas.microsoft.com/office/drawing/2014/main" id="{B2725FC7-D094-5332-EB8F-F27C51E89033}"/>
              </a:ext>
            </a:extLst>
          </p:cNvPr>
          <p:cNvSpPr/>
          <p:nvPr/>
        </p:nvSpPr>
        <p:spPr>
          <a:xfrm>
            <a:off x="1249573" y="3887566"/>
            <a:ext cx="419536" cy="540979"/>
          </a:xfrm>
          <a:custGeom>
            <a:avLst/>
            <a:gdLst>
              <a:gd name="connsiteX0" fmla="*/ 0 w 244806"/>
              <a:gd name="connsiteY0" fmla="*/ 0 h 315671"/>
              <a:gd name="connsiteX1" fmla="*/ 13851 w 244806"/>
              <a:gd name="connsiteY1" fmla="*/ 0 h 315671"/>
              <a:gd name="connsiteX2" fmla="*/ 233854 w 244806"/>
              <a:gd name="connsiteY2" fmla="*/ 0 h 315671"/>
              <a:gd name="connsiteX3" fmla="*/ 247705 w 244806"/>
              <a:gd name="connsiteY3" fmla="*/ 0 h 315671"/>
              <a:gd name="connsiteX4" fmla="*/ 247705 w 244806"/>
              <a:gd name="connsiteY4" fmla="*/ 13851 h 315671"/>
              <a:gd name="connsiteX5" fmla="*/ 247705 w 244806"/>
              <a:gd name="connsiteY5" fmla="*/ 288614 h 315671"/>
              <a:gd name="connsiteX6" fmla="*/ 247705 w 244806"/>
              <a:gd name="connsiteY6" fmla="*/ 315993 h 315671"/>
              <a:gd name="connsiteX7" fmla="*/ 225480 w 244806"/>
              <a:gd name="connsiteY7" fmla="*/ 299566 h 315671"/>
              <a:gd name="connsiteX8" fmla="*/ 124014 w 244806"/>
              <a:gd name="connsiteY8" fmla="*/ 223225 h 315671"/>
              <a:gd name="connsiteX9" fmla="*/ 22548 w 244806"/>
              <a:gd name="connsiteY9" fmla="*/ 299566 h 315671"/>
              <a:gd name="connsiteX10" fmla="*/ 322 w 244806"/>
              <a:gd name="connsiteY10" fmla="*/ 315993 h 315671"/>
              <a:gd name="connsiteX11" fmla="*/ 322 w 244806"/>
              <a:gd name="connsiteY11" fmla="*/ 288614 h 315671"/>
              <a:gd name="connsiteX12" fmla="*/ 322 w 244806"/>
              <a:gd name="connsiteY12" fmla="*/ 13529 h 315671"/>
              <a:gd name="connsiteX13" fmla="*/ 322 w 244806"/>
              <a:gd name="connsiteY13" fmla="*/ 0 h 315671"/>
              <a:gd name="connsiteX14" fmla="*/ 27702 w 244806"/>
              <a:gd name="connsiteY14" fmla="*/ 27380 h 315671"/>
              <a:gd name="connsiteX15" fmla="*/ 27702 w 244806"/>
              <a:gd name="connsiteY15" fmla="*/ 260912 h 315671"/>
              <a:gd name="connsiteX16" fmla="*/ 115317 w 244806"/>
              <a:gd name="connsiteY16" fmla="*/ 194879 h 315671"/>
              <a:gd name="connsiteX17" fmla="*/ 124014 w 244806"/>
              <a:gd name="connsiteY17" fmla="*/ 188759 h 315671"/>
              <a:gd name="connsiteX18" fmla="*/ 132711 w 244806"/>
              <a:gd name="connsiteY18" fmla="*/ 194879 h 315671"/>
              <a:gd name="connsiteX19" fmla="*/ 220326 w 244806"/>
              <a:gd name="connsiteY19" fmla="*/ 260912 h 315671"/>
              <a:gd name="connsiteX20" fmla="*/ 220326 w 244806"/>
              <a:gd name="connsiteY20" fmla="*/ 27380 h 315671"/>
              <a:gd name="connsiteX21" fmla="*/ 27702 w 244806"/>
              <a:gd name="connsiteY21" fmla="*/ 27380 h 315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4806" h="315671">
                <a:moveTo>
                  <a:pt x="0" y="0"/>
                </a:moveTo>
                <a:lnTo>
                  <a:pt x="13851" y="0"/>
                </a:lnTo>
                <a:lnTo>
                  <a:pt x="233854" y="0"/>
                </a:lnTo>
                <a:lnTo>
                  <a:pt x="247705" y="0"/>
                </a:lnTo>
                <a:lnTo>
                  <a:pt x="247705" y="13851"/>
                </a:lnTo>
                <a:lnTo>
                  <a:pt x="247705" y="288614"/>
                </a:lnTo>
                <a:lnTo>
                  <a:pt x="247705" y="315993"/>
                </a:lnTo>
                <a:lnTo>
                  <a:pt x="225480" y="299566"/>
                </a:lnTo>
                <a:lnTo>
                  <a:pt x="124014" y="223225"/>
                </a:lnTo>
                <a:lnTo>
                  <a:pt x="22548" y="299566"/>
                </a:lnTo>
                <a:lnTo>
                  <a:pt x="322" y="315993"/>
                </a:lnTo>
                <a:lnTo>
                  <a:pt x="322" y="288614"/>
                </a:lnTo>
                <a:lnTo>
                  <a:pt x="322" y="13529"/>
                </a:lnTo>
                <a:lnTo>
                  <a:pt x="322" y="0"/>
                </a:lnTo>
                <a:close/>
                <a:moveTo>
                  <a:pt x="27702" y="27380"/>
                </a:moveTo>
                <a:lnTo>
                  <a:pt x="27702" y="260912"/>
                </a:lnTo>
                <a:lnTo>
                  <a:pt x="115317" y="194879"/>
                </a:lnTo>
                <a:lnTo>
                  <a:pt x="124014" y="188759"/>
                </a:lnTo>
                <a:lnTo>
                  <a:pt x="132711" y="194879"/>
                </a:lnTo>
                <a:lnTo>
                  <a:pt x="220326" y="260912"/>
                </a:lnTo>
                <a:lnTo>
                  <a:pt x="220326" y="27380"/>
                </a:lnTo>
                <a:lnTo>
                  <a:pt x="27702" y="27380"/>
                </a:lnTo>
                <a:close/>
              </a:path>
            </a:pathLst>
          </a:custGeom>
          <a:solidFill>
            <a:srgbClr val="0070C0"/>
          </a:solidFill>
          <a:ln w="3221" cap="flat">
            <a:noFill/>
            <a:prstDash val="solid"/>
            <a:miter/>
          </a:ln>
        </p:spPr>
        <p:txBody>
          <a:bodyPr rtlCol="0" anchor="ctr"/>
          <a:lstStyle/>
          <a:p>
            <a:endParaRPr lang="en-US"/>
          </a:p>
        </p:txBody>
      </p:sp>
      <p:sp>
        <p:nvSpPr>
          <p:cNvPr id="90" name="Freeform: Shape 215">
            <a:extLst>
              <a:ext uri="{FF2B5EF4-FFF2-40B4-BE49-F238E27FC236}">
                <a16:creationId xmlns:a16="http://schemas.microsoft.com/office/drawing/2014/main" id="{6F19990F-EE8E-E244-DECD-710875403B97}"/>
              </a:ext>
            </a:extLst>
          </p:cNvPr>
          <p:cNvSpPr/>
          <p:nvPr/>
        </p:nvSpPr>
        <p:spPr>
          <a:xfrm>
            <a:off x="4484460" y="2589126"/>
            <a:ext cx="442607" cy="551957"/>
          </a:xfrm>
          <a:custGeom>
            <a:avLst/>
            <a:gdLst>
              <a:gd name="connsiteX0" fmla="*/ 137834 w 274376"/>
              <a:gd name="connsiteY0" fmla="*/ 0 h 342163"/>
              <a:gd name="connsiteX1" fmla="*/ 173987 w 274376"/>
              <a:gd name="connsiteY1" fmla="*/ 27438 h 342163"/>
              <a:gd name="connsiteX2" fmla="*/ 206589 w 274376"/>
              <a:gd name="connsiteY2" fmla="*/ 27438 h 342163"/>
              <a:gd name="connsiteX3" fmla="*/ 220469 w 274376"/>
              <a:gd name="connsiteY3" fmla="*/ 27438 h 342163"/>
              <a:gd name="connsiteX4" fmla="*/ 261787 w 274376"/>
              <a:gd name="connsiteY4" fmla="*/ 27438 h 342163"/>
              <a:gd name="connsiteX5" fmla="*/ 275667 w 274376"/>
              <a:gd name="connsiteY5" fmla="*/ 27438 h 342163"/>
              <a:gd name="connsiteX6" fmla="*/ 275667 w 274376"/>
              <a:gd name="connsiteY6" fmla="*/ 41318 h 342163"/>
              <a:gd name="connsiteX7" fmla="*/ 275667 w 274376"/>
              <a:gd name="connsiteY7" fmla="*/ 330543 h 342163"/>
              <a:gd name="connsiteX8" fmla="*/ 275667 w 274376"/>
              <a:gd name="connsiteY8" fmla="*/ 344423 h 342163"/>
              <a:gd name="connsiteX9" fmla="*/ 261787 w 274376"/>
              <a:gd name="connsiteY9" fmla="*/ 344423 h 342163"/>
              <a:gd name="connsiteX10" fmla="*/ 13880 w 274376"/>
              <a:gd name="connsiteY10" fmla="*/ 344423 h 342163"/>
              <a:gd name="connsiteX11" fmla="*/ 0 w 274376"/>
              <a:gd name="connsiteY11" fmla="*/ 344423 h 342163"/>
              <a:gd name="connsiteX12" fmla="*/ 0 w 274376"/>
              <a:gd name="connsiteY12" fmla="*/ 330543 h 342163"/>
              <a:gd name="connsiteX13" fmla="*/ 0 w 274376"/>
              <a:gd name="connsiteY13" fmla="*/ 41318 h 342163"/>
              <a:gd name="connsiteX14" fmla="*/ 0 w 274376"/>
              <a:gd name="connsiteY14" fmla="*/ 27438 h 342163"/>
              <a:gd name="connsiteX15" fmla="*/ 13880 w 274376"/>
              <a:gd name="connsiteY15" fmla="*/ 27438 h 342163"/>
              <a:gd name="connsiteX16" fmla="*/ 55198 w 274376"/>
              <a:gd name="connsiteY16" fmla="*/ 27438 h 342163"/>
              <a:gd name="connsiteX17" fmla="*/ 69078 w 274376"/>
              <a:gd name="connsiteY17" fmla="*/ 27438 h 342163"/>
              <a:gd name="connsiteX18" fmla="*/ 101681 w 274376"/>
              <a:gd name="connsiteY18" fmla="*/ 27438 h 342163"/>
              <a:gd name="connsiteX19" fmla="*/ 137834 w 274376"/>
              <a:gd name="connsiteY19" fmla="*/ 0 h 342163"/>
              <a:gd name="connsiteX20" fmla="*/ 27760 w 274376"/>
              <a:gd name="connsiteY20" fmla="*/ 55198 h 342163"/>
              <a:gd name="connsiteX21" fmla="*/ 27760 w 274376"/>
              <a:gd name="connsiteY21" fmla="*/ 316663 h 342163"/>
              <a:gd name="connsiteX22" fmla="*/ 248230 w 274376"/>
              <a:gd name="connsiteY22" fmla="*/ 316663 h 342163"/>
              <a:gd name="connsiteX23" fmla="*/ 248230 w 274376"/>
              <a:gd name="connsiteY23" fmla="*/ 55198 h 342163"/>
              <a:gd name="connsiteX24" fmla="*/ 220792 w 274376"/>
              <a:gd name="connsiteY24" fmla="*/ 55198 h 342163"/>
              <a:gd name="connsiteX25" fmla="*/ 220792 w 274376"/>
              <a:gd name="connsiteY25" fmla="*/ 96516 h 342163"/>
              <a:gd name="connsiteX26" fmla="*/ 220792 w 274376"/>
              <a:gd name="connsiteY26" fmla="*/ 110396 h 342163"/>
              <a:gd name="connsiteX27" fmla="*/ 206912 w 274376"/>
              <a:gd name="connsiteY27" fmla="*/ 110396 h 342163"/>
              <a:gd name="connsiteX28" fmla="*/ 69078 w 274376"/>
              <a:gd name="connsiteY28" fmla="*/ 110396 h 342163"/>
              <a:gd name="connsiteX29" fmla="*/ 55198 w 274376"/>
              <a:gd name="connsiteY29" fmla="*/ 110396 h 342163"/>
              <a:gd name="connsiteX30" fmla="*/ 55198 w 274376"/>
              <a:gd name="connsiteY30" fmla="*/ 96516 h 342163"/>
              <a:gd name="connsiteX31" fmla="*/ 55198 w 274376"/>
              <a:gd name="connsiteY31" fmla="*/ 55198 h 342163"/>
              <a:gd name="connsiteX32" fmla="*/ 27760 w 274376"/>
              <a:gd name="connsiteY32" fmla="*/ 55198 h 342163"/>
              <a:gd name="connsiteX33" fmla="*/ 147840 w 274376"/>
              <a:gd name="connsiteY33" fmla="*/ 31311 h 342163"/>
              <a:gd name="connsiteX34" fmla="*/ 137834 w 274376"/>
              <a:gd name="connsiteY34" fmla="*/ 27438 h 342163"/>
              <a:gd name="connsiteX35" fmla="*/ 127827 w 274376"/>
              <a:gd name="connsiteY35" fmla="*/ 31311 h 342163"/>
              <a:gd name="connsiteX36" fmla="*/ 123953 w 274376"/>
              <a:gd name="connsiteY36" fmla="*/ 41318 h 342163"/>
              <a:gd name="connsiteX37" fmla="*/ 123953 w 274376"/>
              <a:gd name="connsiteY37" fmla="*/ 55198 h 342163"/>
              <a:gd name="connsiteX38" fmla="*/ 110073 w 274376"/>
              <a:gd name="connsiteY38" fmla="*/ 55198 h 342163"/>
              <a:gd name="connsiteX39" fmla="*/ 82635 w 274376"/>
              <a:gd name="connsiteY39" fmla="*/ 55198 h 342163"/>
              <a:gd name="connsiteX40" fmla="*/ 82635 w 274376"/>
              <a:gd name="connsiteY40" fmla="*/ 82636 h 342163"/>
              <a:gd name="connsiteX41" fmla="*/ 192709 w 274376"/>
              <a:gd name="connsiteY41" fmla="*/ 82636 h 342163"/>
              <a:gd name="connsiteX42" fmla="*/ 192709 w 274376"/>
              <a:gd name="connsiteY42" fmla="*/ 55198 h 342163"/>
              <a:gd name="connsiteX43" fmla="*/ 165271 w 274376"/>
              <a:gd name="connsiteY43" fmla="*/ 55198 h 342163"/>
              <a:gd name="connsiteX44" fmla="*/ 151391 w 274376"/>
              <a:gd name="connsiteY44" fmla="*/ 55198 h 342163"/>
              <a:gd name="connsiteX45" fmla="*/ 151391 w 274376"/>
              <a:gd name="connsiteY45" fmla="*/ 41318 h 342163"/>
              <a:gd name="connsiteX46" fmla="*/ 147840 w 274376"/>
              <a:gd name="connsiteY46" fmla="*/ 31311 h 34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74376" h="342163">
                <a:moveTo>
                  <a:pt x="137834" y="0"/>
                </a:moveTo>
                <a:cubicBezTo>
                  <a:pt x="154619" y="0"/>
                  <a:pt x="166562" y="9038"/>
                  <a:pt x="173987" y="27438"/>
                </a:cubicBezTo>
                <a:lnTo>
                  <a:pt x="206589" y="27438"/>
                </a:lnTo>
                <a:lnTo>
                  <a:pt x="220469" y="27438"/>
                </a:lnTo>
                <a:lnTo>
                  <a:pt x="261787" y="27438"/>
                </a:lnTo>
                <a:lnTo>
                  <a:pt x="275667" y="27438"/>
                </a:lnTo>
                <a:lnTo>
                  <a:pt x="275667" y="41318"/>
                </a:lnTo>
                <a:lnTo>
                  <a:pt x="275667" y="330543"/>
                </a:lnTo>
                <a:lnTo>
                  <a:pt x="275667" y="344423"/>
                </a:lnTo>
                <a:lnTo>
                  <a:pt x="261787" y="344423"/>
                </a:lnTo>
                <a:lnTo>
                  <a:pt x="13880" y="344423"/>
                </a:lnTo>
                <a:lnTo>
                  <a:pt x="0" y="344423"/>
                </a:lnTo>
                <a:lnTo>
                  <a:pt x="0" y="330543"/>
                </a:lnTo>
                <a:lnTo>
                  <a:pt x="0" y="41318"/>
                </a:lnTo>
                <a:lnTo>
                  <a:pt x="0" y="27438"/>
                </a:lnTo>
                <a:lnTo>
                  <a:pt x="13880" y="27438"/>
                </a:lnTo>
                <a:lnTo>
                  <a:pt x="55198" y="27438"/>
                </a:lnTo>
                <a:lnTo>
                  <a:pt x="69078" y="27438"/>
                </a:lnTo>
                <a:lnTo>
                  <a:pt x="101681" y="27438"/>
                </a:lnTo>
                <a:cubicBezTo>
                  <a:pt x="109104" y="9038"/>
                  <a:pt x="121371" y="0"/>
                  <a:pt x="137834" y="0"/>
                </a:cubicBezTo>
                <a:close/>
                <a:moveTo>
                  <a:pt x="27760" y="55198"/>
                </a:moveTo>
                <a:lnTo>
                  <a:pt x="27760" y="316663"/>
                </a:lnTo>
                <a:lnTo>
                  <a:pt x="248230" y="316663"/>
                </a:lnTo>
                <a:lnTo>
                  <a:pt x="248230" y="55198"/>
                </a:lnTo>
                <a:lnTo>
                  <a:pt x="220792" y="55198"/>
                </a:lnTo>
                <a:lnTo>
                  <a:pt x="220792" y="96516"/>
                </a:lnTo>
                <a:lnTo>
                  <a:pt x="220792" y="110396"/>
                </a:lnTo>
                <a:lnTo>
                  <a:pt x="206912" y="110396"/>
                </a:lnTo>
                <a:lnTo>
                  <a:pt x="69078" y="110396"/>
                </a:lnTo>
                <a:lnTo>
                  <a:pt x="55198" y="110396"/>
                </a:lnTo>
                <a:lnTo>
                  <a:pt x="55198" y="96516"/>
                </a:lnTo>
                <a:lnTo>
                  <a:pt x="55198" y="55198"/>
                </a:lnTo>
                <a:lnTo>
                  <a:pt x="27760" y="55198"/>
                </a:lnTo>
                <a:close/>
                <a:moveTo>
                  <a:pt x="147840" y="31311"/>
                </a:moveTo>
                <a:cubicBezTo>
                  <a:pt x="145258" y="28729"/>
                  <a:pt x="142030" y="27438"/>
                  <a:pt x="137834" y="27438"/>
                </a:cubicBezTo>
                <a:cubicBezTo>
                  <a:pt x="133960" y="27438"/>
                  <a:pt x="130409" y="28729"/>
                  <a:pt x="127827" y="31311"/>
                </a:cubicBezTo>
                <a:cubicBezTo>
                  <a:pt x="125244" y="33894"/>
                  <a:pt x="123953" y="37122"/>
                  <a:pt x="123953" y="41318"/>
                </a:cubicBezTo>
                <a:lnTo>
                  <a:pt x="123953" y="55198"/>
                </a:lnTo>
                <a:lnTo>
                  <a:pt x="110073" y="55198"/>
                </a:lnTo>
                <a:lnTo>
                  <a:pt x="82635" y="55198"/>
                </a:lnTo>
                <a:lnTo>
                  <a:pt x="82635" y="82636"/>
                </a:lnTo>
                <a:lnTo>
                  <a:pt x="192709" y="82636"/>
                </a:lnTo>
                <a:lnTo>
                  <a:pt x="192709" y="55198"/>
                </a:lnTo>
                <a:lnTo>
                  <a:pt x="165271" y="55198"/>
                </a:lnTo>
                <a:lnTo>
                  <a:pt x="151391" y="55198"/>
                </a:lnTo>
                <a:lnTo>
                  <a:pt x="151391" y="41318"/>
                </a:lnTo>
                <a:cubicBezTo>
                  <a:pt x="151714" y="37444"/>
                  <a:pt x="150422" y="33894"/>
                  <a:pt x="147840" y="31311"/>
                </a:cubicBezTo>
                <a:close/>
              </a:path>
            </a:pathLst>
          </a:custGeom>
          <a:solidFill>
            <a:srgbClr val="0070C0"/>
          </a:solidFill>
          <a:ln w="3228" cap="flat">
            <a:noFill/>
            <a:prstDash val="solid"/>
            <a:miter/>
          </a:ln>
        </p:spPr>
        <p:txBody>
          <a:bodyPr rtlCol="0" anchor="ctr"/>
          <a:lstStyle/>
          <a:p>
            <a:endParaRPr lang="en-US"/>
          </a:p>
        </p:txBody>
      </p:sp>
      <p:pic>
        <p:nvPicPr>
          <p:cNvPr id="91" name="Picture 90">
            <a:extLst>
              <a:ext uri="{FF2B5EF4-FFF2-40B4-BE49-F238E27FC236}">
                <a16:creationId xmlns:a16="http://schemas.microsoft.com/office/drawing/2014/main" id="{D7612211-18FF-EDD8-6FD6-D7EE0777783B}"/>
              </a:ext>
            </a:extLst>
          </p:cNvPr>
          <p:cNvPicPr>
            <a:picLocks/>
          </p:cNvPicPr>
          <p:nvPr/>
        </p:nvPicPr>
        <p:blipFill rotWithShape="1">
          <a:blip r:embed="rId2" cstate="print">
            <a:extLst>
              <a:ext uri="{28A0092B-C50C-407E-A947-70E740481C1C}">
                <a14:useLocalDpi xmlns:a14="http://schemas.microsoft.com/office/drawing/2010/main"/>
              </a:ext>
            </a:extLst>
          </a:blip>
          <a:srcRect/>
          <a:stretch/>
        </p:blipFill>
        <p:spPr>
          <a:xfrm>
            <a:off x="8521157" y="3356026"/>
            <a:ext cx="2946332" cy="2946332"/>
          </a:xfrm>
          <a:prstGeom prst="ellipse">
            <a:avLst/>
          </a:prstGeom>
          <a:ln w="38100">
            <a:solidFill>
              <a:schemeClr val="bg1"/>
            </a:solidFill>
          </a:ln>
        </p:spPr>
      </p:pic>
      <p:grpSp>
        <p:nvGrpSpPr>
          <p:cNvPr id="3" name="Group 2">
            <a:extLst>
              <a:ext uri="{FF2B5EF4-FFF2-40B4-BE49-F238E27FC236}">
                <a16:creationId xmlns:a16="http://schemas.microsoft.com/office/drawing/2014/main" id="{45DC7157-6820-4098-8C57-B52740C5B589}"/>
              </a:ext>
            </a:extLst>
          </p:cNvPr>
          <p:cNvGrpSpPr/>
          <p:nvPr/>
        </p:nvGrpSpPr>
        <p:grpSpPr>
          <a:xfrm>
            <a:off x="7345862" y="481854"/>
            <a:ext cx="1573167" cy="1033937"/>
            <a:chOff x="1458806" y="3782213"/>
            <a:chExt cx="1573167" cy="1033937"/>
          </a:xfrm>
        </p:grpSpPr>
        <p:sp>
          <p:nvSpPr>
            <p:cNvPr id="95" name="TextBox 94">
              <a:extLst>
                <a:ext uri="{FF2B5EF4-FFF2-40B4-BE49-F238E27FC236}">
                  <a16:creationId xmlns:a16="http://schemas.microsoft.com/office/drawing/2014/main" id="{4B075110-1430-85B5-E845-AD929666CCC8}"/>
                </a:ext>
              </a:extLst>
            </p:cNvPr>
            <p:cNvSpPr txBox="1"/>
            <p:nvPr/>
          </p:nvSpPr>
          <p:spPr>
            <a:xfrm>
              <a:off x="1458806" y="4547807"/>
              <a:ext cx="1573167" cy="268343"/>
            </a:xfrm>
            <a:prstGeom prst="rect">
              <a:avLst/>
            </a:prstGeom>
            <a:solidFill>
              <a:schemeClr val="bg1"/>
            </a:solidFill>
            <a:ln>
              <a:noFill/>
            </a:ln>
          </p:spPr>
          <p:txBody>
            <a:bodyPr wrap="square" rtlCol="0">
              <a:spAutoFit/>
            </a:bodyPr>
            <a:lstStyle/>
            <a:p>
              <a:pPr algn="ctr">
                <a:lnSpc>
                  <a:spcPct val="80000"/>
                </a:lnSpc>
              </a:pPr>
              <a:r>
                <a:rPr lang="en-US" sz="1400" dirty="0">
                  <a:solidFill>
                    <a:schemeClr val="tx1">
                      <a:lumMod val="65000"/>
                      <a:lumOff val="35000"/>
                    </a:schemeClr>
                  </a:solidFill>
                  <a:ea typeface="Arial" charset="0"/>
                  <a:cs typeface="Arial" charset="0"/>
                </a:rPr>
                <a:t>Agents</a:t>
              </a:r>
            </a:p>
          </p:txBody>
        </p:sp>
        <p:sp>
          <p:nvSpPr>
            <p:cNvPr id="93" name="Oval 92">
              <a:extLst>
                <a:ext uri="{FF2B5EF4-FFF2-40B4-BE49-F238E27FC236}">
                  <a16:creationId xmlns:a16="http://schemas.microsoft.com/office/drawing/2014/main" id="{C0A2DA07-8CF1-5428-B710-966E3DE73D6D}"/>
                </a:ext>
              </a:extLst>
            </p:cNvPr>
            <p:cNvSpPr/>
            <p:nvPr/>
          </p:nvSpPr>
          <p:spPr>
            <a:xfrm>
              <a:off x="1893731" y="3782213"/>
              <a:ext cx="708506" cy="708506"/>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grpSp>
      <p:cxnSp>
        <p:nvCxnSpPr>
          <p:cNvPr id="97" name="Straight Connector 96">
            <a:extLst>
              <a:ext uri="{FF2B5EF4-FFF2-40B4-BE49-F238E27FC236}">
                <a16:creationId xmlns:a16="http://schemas.microsoft.com/office/drawing/2014/main" id="{D10F4116-7B92-A272-7C48-AE7733614D1E}"/>
              </a:ext>
            </a:extLst>
          </p:cNvPr>
          <p:cNvCxnSpPr>
            <a:stCxn id="47" idx="1"/>
          </p:cNvCxnSpPr>
          <p:nvPr/>
        </p:nvCxnSpPr>
        <p:spPr>
          <a:xfrm flipH="1" flipV="1">
            <a:off x="8458199" y="985750"/>
            <a:ext cx="724666" cy="279412"/>
          </a:xfrm>
          <a:prstGeom prst="line">
            <a:avLst/>
          </a:prstGeom>
        </p:spPr>
        <p:style>
          <a:lnRef idx="1">
            <a:schemeClr val="dk1"/>
          </a:lnRef>
          <a:fillRef idx="0">
            <a:schemeClr val="dk1"/>
          </a:fillRef>
          <a:effectRef idx="0">
            <a:schemeClr val="dk1"/>
          </a:effectRef>
          <a:fontRef idx="minor">
            <a:schemeClr val="tx1"/>
          </a:fontRef>
        </p:style>
      </p:cxnSp>
      <p:sp>
        <p:nvSpPr>
          <p:cNvPr id="98" name="Freeform: Shape 139">
            <a:extLst>
              <a:ext uri="{FF2B5EF4-FFF2-40B4-BE49-F238E27FC236}">
                <a16:creationId xmlns:a16="http://schemas.microsoft.com/office/drawing/2014/main" id="{A0CBEA62-421A-0DE9-027E-0FF04B54B8F7}"/>
              </a:ext>
            </a:extLst>
          </p:cNvPr>
          <p:cNvSpPr/>
          <p:nvPr/>
        </p:nvSpPr>
        <p:spPr>
          <a:xfrm>
            <a:off x="7897230" y="681904"/>
            <a:ext cx="444527" cy="337672"/>
          </a:xfrm>
          <a:custGeom>
            <a:avLst/>
            <a:gdLst>
              <a:gd name="connsiteX0" fmla="*/ 51970 w 409950"/>
              <a:gd name="connsiteY0" fmla="*/ 24210 h 245324"/>
              <a:gd name="connsiteX1" fmla="*/ 110396 w 409950"/>
              <a:gd name="connsiteY1" fmla="*/ 0 h 245324"/>
              <a:gd name="connsiteX2" fmla="*/ 168822 w 409950"/>
              <a:gd name="connsiteY2" fmla="*/ 24210 h 245324"/>
              <a:gd name="connsiteX3" fmla="*/ 193032 w 409950"/>
              <a:gd name="connsiteY3" fmla="*/ 82636 h 245324"/>
              <a:gd name="connsiteX4" fmla="*/ 158493 w 409950"/>
              <a:gd name="connsiteY4" fmla="*/ 149777 h 245324"/>
              <a:gd name="connsiteX5" fmla="*/ 206589 w 409950"/>
              <a:gd name="connsiteY5" fmla="*/ 194646 h 245324"/>
              <a:gd name="connsiteX6" fmla="*/ 254686 w 409950"/>
              <a:gd name="connsiteY6" fmla="*/ 149777 h 245324"/>
              <a:gd name="connsiteX7" fmla="*/ 220147 w 409950"/>
              <a:gd name="connsiteY7" fmla="*/ 82636 h 245324"/>
              <a:gd name="connsiteX8" fmla="*/ 244356 w 409950"/>
              <a:gd name="connsiteY8" fmla="*/ 24210 h 245324"/>
              <a:gd name="connsiteX9" fmla="*/ 302783 w 409950"/>
              <a:gd name="connsiteY9" fmla="*/ 0 h 245324"/>
              <a:gd name="connsiteX10" fmla="*/ 361209 w 409950"/>
              <a:gd name="connsiteY10" fmla="*/ 24210 h 245324"/>
              <a:gd name="connsiteX11" fmla="*/ 385418 w 409950"/>
              <a:gd name="connsiteY11" fmla="*/ 82636 h 245324"/>
              <a:gd name="connsiteX12" fmla="*/ 350879 w 409950"/>
              <a:gd name="connsiteY12" fmla="*/ 149777 h 245324"/>
              <a:gd name="connsiteX13" fmla="*/ 396070 w 409950"/>
              <a:gd name="connsiteY13" fmla="*/ 189804 h 245324"/>
              <a:gd name="connsiteX14" fmla="*/ 412856 w 409950"/>
              <a:gd name="connsiteY14" fmla="*/ 247907 h 245324"/>
              <a:gd name="connsiteX15" fmla="*/ 385418 w 409950"/>
              <a:gd name="connsiteY15" fmla="*/ 247907 h 245324"/>
              <a:gd name="connsiteX16" fmla="*/ 361209 w 409950"/>
              <a:gd name="connsiteY16" fmla="*/ 189481 h 245324"/>
              <a:gd name="connsiteX17" fmla="*/ 302783 w 409950"/>
              <a:gd name="connsiteY17" fmla="*/ 165272 h 245324"/>
              <a:gd name="connsiteX18" fmla="*/ 244356 w 409950"/>
              <a:gd name="connsiteY18" fmla="*/ 189481 h 245324"/>
              <a:gd name="connsiteX19" fmla="*/ 220147 w 409950"/>
              <a:gd name="connsiteY19" fmla="*/ 247907 h 245324"/>
              <a:gd name="connsiteX20" fmla="*/ 192709 w 409950"/>
              <a:gd name="connsiteY20" fmla="*/ 247907 h 245324"/>
              <a:gd name="connsiteX21" fmla="*/ 168499 w 409950"/>
              <a:gd name="connsiteY21" fmla="*/ 189481 h 245324"/>
              <a:gd name="connsiteX22" fmla="*/ 110073 w 409950"/>
              <a:gd name="connsiteY22" fmla="*/ 165272 h 245324"/>
              <a:gd name="connsiteX23" fmla="*/ 51647 w 409950"/>
              <a:gd name="connsiteY23" fmla="*/ 189481 h 245324"/>
              <a:gd name="connsiteX24" fmla="*/ 27438 w 409950"/>
              <a:gd name="connsiteY24" fmla="*/ 247907 h 245324"/>
              <a:gd name="connsiteX25" fmla="*/ 0 w 409950"/>
              <a:gd name="connsiteY25" fmla="*/ 247907 h 245324"/>
              <a:gd name="connsiteX26" fmla="*/ 16785 w 409950"/>
              <a:gd name="connsiteY26" fmla="*/ 189804 h 245324"/>
              <a:gd name="connsiteX27" fmla="*/ 61977 w 409950"/>
              <a:gd name="connsiteY27" fmla="*/ 149777 h 245324"/>
              <a:gd name="connsiteX28" fmla="*/ 27438 w 409950"/>
              <a:gd name="connsiteY28" fmla="*/ 82636 h 245324"/>
              <a:gd name="connsiteX29" fmla="*/ 51970 w 409950"/>
              <a:gd name="connsiteY29" fmla="*/ 24210 h 245324"/>
              <a:gd name="connsiteX30" fmla="*/ 149455 w 409950"/>
              <a:gd name="connsiteY30" fmla="*/ 43577 h 245324"/>
              <a:gd name="connsiteX31" fmla="*/ 110396 w 409950"/>
              <a:gd name="connsiteY31" fmla="*/ 27760 h 245324"/>
              <a:gd name="connsiteX32" fmla="*/ 71338 w 409950"/>
              <a:gd name="connsiteY32" fmla="*/ 43577 h 245324"/>
              <a:gd name="connsiteX33" fmla="*/ 55521 w 409950"/>
              <a:gd name="connsiteY33" fmla="*/ 82636 h 245324"/>
              <a:gd name="connsiteX34" fmla="*/ 71338 w 409950"/>
              <a:gd name="connsiteY34" fmla="*/ 121694 h 245324"/>
              <a:gd name="connsiteX35" fmla="*/ 110396 w 409950"/>
              <a:gd name="connsiteY35" fmla="*/ 137511 h 245324"/>
              <a:gd name="connsiteX36" fmla="*/ 149455 w 409950"/>
              <a:gd name="connsiteY36" fmla="*/ 121694 h 245324"/>
              <a:gd name="connsiteX37" fmla="*/ 165272 w 409950"/>
              <a:gd name="connsiteY37" fmla="*/ 82636 h 245324"/>
              <a:gd name="connsiteX38" fmla="*/ 149455 w 409950"/>
              <a:gd name="connsiteY38" fmla="*/ 43577 h 245324"/>
              <a:gd name="connsiteX39" fmla="*/ 342486 w 409950"/>
              <a:gd name="connsiteY39" fmla="*/ 43577 h 245324"/>
              <a:gd name="connsiteX40" fmla="*/ 303428 w 409950"/>
              <a:gd name="connsiteY40" fmla="*/ 27760 h 245324"/>
              <a:gd name="connsiteX41" fmla="*/ 264370 w 409950"/>
              <a:gd name="connsiteY41" fmla="*/ 43577 h 245324"/>
              <a:gd name="connsiteX42" fmla="*/ 248553 w 409950"/>
              <a:gd name="connsiteY42" fmla="*/ 82636 h 245324"/>
              <a:gd name="connsiteX43" fmla="*/ 264370 w 409950"/>
              <a:gd name="connsiteY43" fmla="*/ 121694 h 245324"/>
              <a:gd name="connsiteX44" fmla="*/ 303428 w 409950"/>
              <a:gd name="connsiteY44" fmla="*/ 137511 h 245324"/>
              <a:gd name="connsiteX45" fmla="*/ 342486 w 409950"/>
              <a:gd name="connsiteY45" fmla="*/ 121694 h 245324"/>
              <a:gd name="connsiteX46" fmla="*/ 358304 w 409950"/>
              <a:gd name="connsiteY46" fmla="*/ 82636 h 245324"/>
              <a:gd name="connsiteX47" fmla="*/ 342486 w 409950"/>
              <a:gd name="connsiteY47" fmla="*/ 43577 h 24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09950" h="245324">
                <a:moveTo>
                  <a:pt x="51970" y="24210"/>
                </a:moveTo>
                <a:cubicBezTo>
                  <a:pt x="68110" y="8070"/>
                  <a:pt x="87478" y="0"/>
                  <a:pt x="110396" y="0"/>
                </a:cubicBezTo>
                <a:cubicBezTo>
                  <a:pt x="133315" y="0"/>
                  <a:pt x="153005" y="8070"/>
                  <a:pt x="168822" y="24210"/>
                </a:cubicBezTo>
                <a:cubicBezTo>
                  <a:pt x="184962" y="40349"/>
                  <a:pt x="193032" y="59717"/>
                  <a:pt x="193032" y="82636"/>
                </a:cubicBezTo>
                <a:cubicBezTo>
                  <a:pt x="193032" y="110719"/>
                  <a:pt x="181411" y="132992"/>
                  <a:pt x="158493" y="149777"/>
                </a:cubicBezTo>
                <a:cubicBezTo>
                  <a:pt x="179797" y="160107"/>
                  <a:pt x="195937" y="174956"/>
                  <a:pt x="206589" y="194646"/>
                </a:cubicBezTo>
                <a:cubicBezTo>
                  <a:pt x="217564" y="175278"/>
                  <a:pt x="233704" y="160107"/>
                  <a:pt x="254686" y="149777"/>
                </a:cubicBezTo>
                <a:cubicBezTo>
                  <a:pt x="231768" y="132992"/>
                  <a:pt x="220147" y="110719"/>
                  <a:pt x="220147" y="82636"/>
                </a:cubicBezTo>
                <a:cubicBezTo>
                  <a:pt x="220147" y="59717"/>
                  <a:pt x="228217" y="40027"/>
                  <a:pt x="244356" y="24210"/>
                </a:cubicBezTo>
                <a:cubicBezTo>
                  <a:pt x="260496" y="8070"/>
                  <a:pt x="279864" y="0"/>
                  <a:pt x="302783" y="0"/>
                </a:cubicBezTo>
                <a:cubicBezTo>
                  <a:pt x="325701" y="0"/>
                  <a:pt x="345392" y="8070"/>
                  <a:pt x="361209" y="24210"/>
                </a:cubicBezTo>
                <a:cubicBezTo>
                  <a:pt x="377348" y="40349"/>
                  <a:pt x="385418" y="59717"/>
                  <a:pt x="385418" y="82636"/>
                </a:cubicBezTo>
                <a:cubicBezTo>
                  <a:pt x="385418" y="110719"/>
                  <a:pt x="373798" y="132992"/>
                  <a:pt x="350879" y="149777"/>
                </a:cubicBezTo>
                <a:cubicBezTo>
                  <a:pt x="369924" y="158816"/>
                  <a:pt x="384773" y="172373"/>
                  <a:pt x="396070" y="189804"/>
                </a:cubicBezTo>
                <a:cubicBezTo>
                  <a:pt x="407368" y="207235"/>
                  <a:pt x="412856" y="226603"/>
                  <a:pt x="412856" y="247907"/>
                </a:cubicBezTo>
                <a:lnTo>
                  <a:pt x="385418" y="247907"/>
                </a:lnTo>
                <a:cubicBezTo>
                  <a:pt x="385418" y="224989"/>
                  <a:pt x="377348" y="205298"/>
                  <a:pt x="361209" y="189481"/>
                </a:cubicBezTo>
                <a:cubicBezTo>
                  <a:pt x="345069" y="173342"/>
                  <a:pt x="325701" y="165272"/>
                  <a:pt x="302783" y="165272"/>
                </a:cubicBezTo>
                <a:cubicBezTo>
                  <a:pt x="279864" y="165272"/>
                  <a:pt x="260173" y="173342"/>
                  <a:pt x="244356" y="189481"/>
                </a:cubicBezTo>
                <a:cubicBezTo>
                  <a:pt x="228217" y="205621"/>
                  <a:pt x="220147" y="224989"/>
                  <a:pt x="220147" y="247907"/>
                </a:cubicBezTo>
                <a:lnTo>
                  <a:pt x="192709" y="247907"/>
                </a:lnTo>
                <a:cubicBezTo>
                  <a:pt x="192709" y="224989"/>
                  <a:pt x="184639" y="205298"/>
                  <a:pt x="168499" y="189481"/>
                </a:cubicBezTo>
                <a:cubicBezTo>
                  <a:pt x="152360" y="173342"/>
                  <a:pt x="132992" y="165272"/>
                  <a:pt x="110073" y="165272"/>
                </a:cubicBezTo>
                <a:cubicBezTo>
                  <a:pt x="87155" y="165272"/>
                  <a:pt x="67464" y="173342"/>
                  <a:pt x="51647" y="189481"/>
                </a:cubicBezTo>
                <a:cubicBezTo>
                  <a:pt x="35508" y="205621"/>
                  <a:pt x="27438" y="224989"/>
                  <a:pt x="27438" y="247907"/>
                </a:cubicBezTo>
                <a:lnTo>
                  <a:pt x="0" y="247907"/>
                </a:lnTo>
                <a:cubicBezTo>
                  <a:pt x="0" y="226603"/>
                  <a:pt x="5488" y="207235"/>
                  <a:pt x="16785" y="189804"/>
                </a:cubicBezTo>
                <a:cubicBezTo>
                  <a:pt x="28083" y="172373"/>
                  <a:pt x="42932" y="158816"/>
                  <a:pt x="61977" y="149777"/>
                </a:cubicBezTo>
                <a:cubicBezTo>
                  <a:pt x="39058" y="132992"/>
                  <a:pt x="27438" y="110719"/>
                  <a:pt x="27438" y="82636"/>
                </a:cubicBezTo>
                <a:cubicBezTo>
                  <a:pt x="27760" y="60040"/>
                  <a:pt x="35830" y="40349"/>
                  <a:pt x="51970" y="24210"/>
                </a:cubicBezTo>
                <a:close/>
                <a:moveTo>
                  <a:pt x="149455" y="43577"/>
                </a:moveTo>
                <a:cubicBezTo>
                  <a:pt x="138802" y="32925"/>
                  <a:pt x="125890" y="27760"/>
                  <a:pt x="110396" y="27760"/>
                </a:cubicBezTo>
                <a:cubicBezTo>
                  <a:pt x="94902" y="27760"/>
                  <a:pt x="81990" y="32925"/>
                  <a:pt x="71338" y="43577"/>
                </a:cubicBezTo>
                <a:cubicBezTo>
                  <a:pt x="60686" y="54230"/>
                  <a:pt x="55521" y="67142"/>
                  <a:pt x="55521" y="82636"/>
                </a:cubicBezTo>
                <a:cubicBezTo>
                  <a:pt x="55521" y="98130"/>
                  <a:pt x="60686" y="111042"/>
                  <a:pt x="71338" y="121694"/>
                </a:cubicBezTo>
                <a:cubicBezTo>
                  <a:pt x="81990" y="132346"/>
                  <a:pt x="94902" y="137511"/>
                  <a:pt x="110396" y="137511"/>
                </a:cubicBezTo>
                <a:cubicBezTo>
                  <a:pt x="125890" y="137511"/>
                  <a:pt x="138802" y="132346"/>
                  <a:pt x="149455" y="121694"/>
                </a:cubicBezTo>
                <a:cubicBezTo>
                  <a:pt x="160107" y="111042"/>
                  <a:pt x="165272" y="98130"/>
                  <a:pt x="165272" y="82636"/>
                </a:cubicBezTo>
                <a:cubicBezTo>
                  <a:pt x="165272" y="67142"/>
                  <a:pt x="160107" y="54230"/>
                  <a:pt x="149455" y="43577"/>
                </a:cubicBezTo>
                <a:close/>
                <a:moveTo>
                  <a:pt x="342486" y="43577"/>
                </a:moveTo>
                <a:cubicBezTo>
                  <a:pt x="331834" y="32925"/>
                  <a:pt x="318922" y="27760"/>
                  <a:pt x="303428" y="27760"/>
                </a:cubicBezTo>
                <a:cubicBezTo>
                  <a:pt x="287934" y="27760"/>
                  <a:pt x="275022" y="32925"/>
                  <a:pt x="264370" y="43577"/>
                </a:cubicBezTo>
                <a:cubicBezTo>
                  <a:pt x="253718" y="54230"/>
                  <a:pt x="248553" y="67142"/>
                  <a:pt x="248553" y="82636"/>
                </a:cubicBezTo>
                <a:cubicBezTo>
                  <a:pt x="248553" y="98130"/>
                  <a:pt x="253718" y="111042"/>
                  <a:pt x="264370" y="121694"/>
                </a:cubicBezTo>
                <a:cubicBezTo>
                  <a:pt x="275022" y="132346"/>
                  <a:pt x="287934" y="137511"/>
                  <a:pt x="303428" y="137511"/>
                </a:cubicBezTo>
                <a:cubicBezTo>
                  <a:pt x="318922" y="137511"/>
                  <a:pt x="331834" y="132346"/>
                  <a:pt x="342486" y="121694"/>
                </a:cubicBezTo>
                <a:cubicBezTo>
                  <a:pt x="353139" y="111042"/>
                  <a:pt x="358304" y="98130"/>
                  <a:pt x="358304" y="82636"/>
                </a:cubicBezTo>
                <a:cubicBezTo>
                  <a:pt x="358304" y="67142"/>
                  <a:pt x="352816" y="54230"/>
                  <a:pt x="342486" y="43577"/>
                </a:cubicBezTo>
                <a:close/>
              </a:path>
            </a:pathLst>
          </a:custGeom>
          <a:solidFill>
            <a:srgbClr val="0070C0"/>
          </a:solidFill>
          <a:ln w="3228" cap="flat">
            <a:noFill/>
            <a:prstDash val="solid"/>
            <a:miter/>
          </a:ln>
        </p:spPr>
        <p:txBody>
          <a:bodyPr rtlCol="0" anchor="ctr"/>
          <a:lstStyle/>
          <a:p>
            <a:endParaRPr lang="en-US">
              <a:solidFill>
                <a:schemeClr val="tx1">
                  <a:lumMod val="65000"/>
                  <a:lumOff val="35000"/>
                </a:schemeClr>
              </a:solidFill>
            </a:endParaRPr>
          </a:p>
        </p:txBody>
      </p:sp>
    </p:spTree>
    <p:extLst>
      <p:ext uri="{BB962C8B-B14F-4D97-AF65-F5344CB8AC3E}">
        <p14:creationId xmlns:p14="http://schemas.microsoft.com/office/powerpoint/2010/main" val="421073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275A-659E-6B9E-9CD3-60D44258B1B9}"/>
              </a:ext>
            </a:extLst>
          </p:cNvPr>
          <p:cNvSpPr>
            <a:spLocks noGrp="1"/>
          </p:cNvSpPr>
          <p:nvPr>
            <p:ph type="title"/>
          </p:nvPr>
        </p:nvSpPr>
        <p:spPr>
          <a:xfrm>
            <a:off x="336549" y="292608"/>
            <a:ext cx="11513969" cy="474647"/>
          </a:xfrm>
        </p:spPr>
        <p:txBody>
          <a:bodyPr/>
          <a:lstStyle/>
          <a:p>
            <a:r>
              <a:rPr lang="en-US" dirty="0"/>
              <a:t>Business Identity Data is Organic</a:t>
            </a:r>
          </a:p>
        </p:txBody>
      </p:sp>
      <p:sp>
        <p:nvSpPr>
          <p:cNvPr id="4" name="Slide Number Placeholder 3">
            <a:extLst>
              <a:ext uri="{FF2B5EF4-FFF2-40B4-BE49-F238E27FC236}">
                <a16:creationId xmlns:a16="http://schemas.microsoft.com/office/drawing/2014/main" id="{D9A3C257-2C7F-11AD-844B-4BE460FD1FA6}"/>
              </a:ext>
            </a:extLst>
          </p:cNvPr>
          <p:cNvSpPr>
            <a:spLocks noGrp="1"/>
          </p:cNvSpPr>
          <p:nvPr>
            <p:ph type="sldNum" sz="quarter" idx="12"/>
          </p:nvPr>
        </p:nvSpPr>
        <p:spPr/>
        <p:txBody>
          <a:bodyPr/>
          <a:lstStyle/>
          <a:p>
            <a:fld id="{6FE306A7-A228-4E07-8D4E-C1DA2C3F3993}" type="slidenum">
              <a:rPr lang="en-US" smtClean="0"/>
              <a:pPr/>
              <a:t>5</a:t>
            </a:fld>
            <a:endParaRPr lang="en-US" dirty="0"/>
          </a:p>
        </p:txBody>
      </p:sp>
      <p:sp>
        <p:nvSpPr>
          <p:cNvPr id="5" name="Footer Placeholder 4">
            <a:extLst>
              <a:ext uri="{FF2B5EF4-FFF2-40B4-BE49-F238E27FC236}">
                <a16:creationId xmlns:a16="http://schemas.microsoft.com/office/drawing/2014/main" id="{9192AC27-8015-1A46-F8C8-6D9030B71086}"/>
              </a:ext>
            </a:extLst>
          </p:cNvPr>
          <p:cNvSpPr>
            <a:spLocks noGrp="1"/>
          </p:cNvSpPr>
          <p:nvPr>
            <p:ph type="ftr" sz="quarter" idx="3"/>
          </p:nvPr>
        </p:nvSpPr>
        <p:spPr/>
        <p:txBody>
          <a:bodyPr/>
          <a:lstStyle/>
          <a:p>
            <a:r>
              <a:rPr lang="en-US"/>
              <a:t>© 2022 LexisNexis. All rights reserved.</a:t>
            </a:r>
            <a:endParaRPr lang="en-US" dirty="0"/>
          </a:p>
        </p:txBody>
      </p:sp>
      <p:sp>
        <p:nvSpPr>
          <p:cNvPr id="6" name="Title 6">
            <a:extLst>
              <a:ext uri="{FF2B5EF4-FFF2-40B4-BE49-F238E27FC236}">
                <a16:creationId xmlns:a16="http://schemas.microsoft.com/office/drawing/2014/main" id="{BEC5C6E1-A8DE-6270-AC9E-3CA91D7805D8}"/>
              </a:ext>
            </a:extLst>
          </p:cNvPr>
          <p:cNvSpPr txBox="1">
            <a:spLocks/>
          </p:cNvSpPr>
          <p:nvPr/>
        </p:nvSpPr>
        <p:spPr>
          <a:xfrm>
            <a:off x="336549" y="743098"/>
            <a:ext cx="11513969" cy="367570"/>
          </a:xfrm>
          <a:prstGeom prst="rect">
            <a:avLst/>
          </a:prstGeom>
        </p:spPr>
        <p:txBody>
          <a:bodyPr vert="horz" lIns="0" tIns="0" rIns="0" bIns="0" rtlCol="0" anchor="t">
            <a:noAutofit/>
          </a:bodyPr>
          <a:lstStyle>
            <a:lvl1pPr marL="0" algn="l" defTabSz="914400" rtl="0" eaLnBrk="1" latinLnBrk="0" hangingPunct="1">
              <a:lnSpc>
                <a:spcPct val="90000"/>
              </a:lnSpc>
              <a:spcBef>
                <a:spcPct val="0"/>
              </a:spcBef>
              <a:buNone/>
              <a:defRPr lang="en-US" sz="3200" b="0" i="0" kern="1200" dirty="0" smtClean="0">
                <a:solidFill>
                  <a:srgbClr val="002060"/>
                </a:solidFill>
                <a:latin typeface="Source Sans Pro Light" panose="020B0403030403020204" pitchFamily="34" charset="0"/>
                <a:ea typeface="Source Sans Pro Light" panose="020B0403030403020204" pitchFamily="34" charset="0"/>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2400" dirty="0">
                <a:solidFill>
                  <a:srgbClr val="ED1C24"/>
                </a:solidFill>
              </a:rPr>
              <a:t>Businesses</a:t>
            </a:r>
            <a:r>
              <a:rPr kumimoji="0" lang="en-GB" sz="2400" b="0" i="0" u="none" strike="noStrike" kern="1200" cap="none" spc="0" normalizeH="0" baseline="0" noProof="0" dirty="0">
                <a:ln>
                  <a:noFill/>
                </a:ln>
                <a:solidFill>
                  <a:srgbClr val="ED1C24"/>
                </a:solidFill>
                <a:effectLst/>
                <a:uLnTx/>
                <a:uFillTx/>
                <a:latin typeface="Source Sans Pro Light" panose="020B0403030403020204" pitchFamily="34" charset="0"/>
                <a:cs typeface="+mn-cs"/>
              </a:rPr>
              <a:t> change, evolve, disappear and even reappear</a:t>
            </a:r>
            <a:r>
              <a:rPr lang="en-GB" sz="2400" dirty="0">
                <a:solidFill>
                  <a:srgbClr val="ED1C24"/>
                </a:solidFill>
              </a:rPr>
              <a:t>.</a:t>
            </a:r>
            <a:endParaRPr kumimoji="0" lang="en-GB" sz="2400" b="0" i="0" u="none" strike="noStrike" kern="1200" cap="none" spc="0" normalizeH="0" baseline="0" noProof="0" dirty="0">
              <a:ln>
                <a:noFill/>
              </a:ln>
              <a:solidFill>
                <a:srgbClr val="ED1C24"/>
              </a:solidFill>
              <a:effectLst/>
              <a:uLnTx/>
              <a:uFillTx/>
              <a:latin typeface="Source Sans Pro Light" panose="020B0403030403020204" pitchFamily="34" charset="0"/>
              <a:cs typeface="+mn-cs"/>
            </a:endParaRPr>
          </a:p>
        </p:txBody>
      </p:sp>
      <p:sp>
        <p:nvSpPr>
          <p:cNvPr id="7" name="Rectangle 6">
            <a:extLst>
              <a:ext uri="{FF2B5EF4-FFF2-40B4-BE49-F238E27FC236}">
                <a16:creationId xmlns:a16="http://schemas.microsoft.com/office/drawing/2014/main" id="{D27AD18B-8396-AA42-1D2F-4DC38E37C718}"/>
              </a:ext>
            </a:extLst>
          </p:cNvPr>
          <p:cNvSpPr/>
          <p:nvPr/>
        </p:nvSpPr>
        <p:spPr>
          <a:xfrm>
            <a:off x="9644" y="1300259"/>
            <a:ext cx="6631856" cy="48847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8" name="Rectangle 7">
            <a:extLst>
              <a:ext uri="{FF2B5EF4-FFF2-40B4-BE49-F238E27FC236}">
                <a16:creationId xmlns:a16="http://schemas.microsoft.com/office/drawing/2014/main" id="{47823251-E453-9469-A4FE-2DEBA5B48CB0}"/>
              </a:ext>
            </a:extLst>
          </p:cNvPr>
          <p:cNvSpPr/>
          <p:nvPr/>
        </p:nvSpPr>
        <p:spPr>
          <a:xfrm>
            <a:off x="6641500" y="1300259"/>
            <a:ext cx="5550499" cy="488479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9" name="TextBox 8">
            <a:extLst>
              <a:ext uri="{FF2B5EF4-FFF2-40B4-BE49-F238E27FC236}">
                <a16:creationId xmlns:a16="http://schemas.microsoft.com/office/drawing/2014/main" id="{A8BDA048-CB32-7331-5686-09D7A459F12A}"/>
              </a:ext>
            </a:extLst>
          </p:cNvPr>
          <p:cNvSpPr txBox="1"/>
          <p:nvPr/>
        </p:nvSpPr>
        <p:spPr>
          <a:xfrm>
            <a:off x="7418642" y="1646217"/>
            <a:ext cx="5408151" cy="1477328"/>
          </a:xfrm>
          <a:prstGeom prst="rect">
            <a:avLst/>
          </a:prstGeom>
          <a:noFill/>
        </p:spPr>
        <p:txBody>
          <a:bodyPr wrap="square" lIns="0" tIns="0" rIns="0" bIns="0" rtlCol="0">
            <a:noAutofit/>
          </a:bodyPr>
          <a:lstStyle/>
          <a:p>
            <a:pPr marL="173736" marR="0" lvl="0" indent="-173736" algn="l" defTabSz="914400" rtl="0" eaLnBrk="1" fontAlgn="auto" latinLnBrk="0" hangingPunct="1">
              <a:lnSpc>
                <a:spcPct val="90000"/>
              </a:lnSpc>
              <a:spcBef>
                <a:spcPts val="0"/>
              </a:spcBef>
              <a:spcAft>
                <a:spcPts val="600"/>
              </a:spcAft>
              <a:buClr>
                <a:srgbClr val="ED1C24"/>
              </a:buClr>
              <a:buSzTx/>
              <a:buFont typeface="Arial" pitchFamily="34" charset="0"/>
              <a:buChar char="•"/>
              <a:tabLst/>
              <a:defRPr/>
            </a:pPr>
            <a:r>
              <a:rPr kumimoji="0" lang="en-US" sz="1600" b="0" i="0" u="none" strike="noStrike" kern="1200" cap="none" spc="0" normalizeH="0" baseline="0" noProof="0" dirty="0">
                <a:ln>
                  <a:noFill/>
                </a:ln>
                <a:solidFill>
                  <a:prstClr val="white"/>
                </a:solidFill>
                <a:effectLst/>
                <a:uLnTx/>
                <a:uFillTx/>
                <a:latin typeface="Source Sans Pro"/>
                <a:ea typeface="+mn-ea"/>
                <a:cs typeface="Arial" charset="0"/>
              </a:rPr>
              <a:t>Gaps in information</a:t>
            </a:r>
          </a:p>
          <a:p>
            <a:pPr marL="173736" marR="0" lvl="0" indent="-173736" algn="l" defTabSz="914400" rtl="0" eaLnBrk="1" fontAlgn="auto" latinLnBrk="0" hangingPunct="1">
              <a:lnSpc>
                <a:spcPct val="90000"/>
              </a:lnSpc>
              <a:spcBef>
                <a:spcPts val="0"/>
              </a:spcBef>
              <a:spcAft>
                <a:spcPts val="600"/>
              </a:spcAft>
              <a:buClr>
                <a:srgbClr val="ED1C24"/>
              </a:buClr>
              <a:buSzTx/>
              <a:buFont typeface="Arial" pitchFamily="34" charset="0"/>
              <a:buChar char="•"/>
              <a:tabLst/>
              <a:defRPr/>
            </a:pPr>
            <a:r>
              <a:rPr kumimoji="0" lang="en-US" sz="1600" b="0" i="0" u="none" strike="noStrike" kern="1200" cap="none" spc="0" normalizeH="0" baseline="0" noProof="0" dirty="0">
                <a:ln>
                  <a:noFill/>
                </a:ln>
                <a:solidFill>
                  <a:prstClr val="white"/>
                </a:solidFill>
                <a:effectLst/>
                <a:uLnTx/>
                <a:uFillTx/>
                <a:latin typeface="Source Sans Pro"/>
                <a:ea typeface="+mn-ea"/>
                <a:cs typeface="Arial" charset="0"/>
              </a:rPr>
              <a:t>Old information</a:t>
            </a:r>
          </a:p>
          <a:p>
            <a:pPr marL="173736" marR="0" lvl="0" indent="-173736" algn="l" defTabSz="914400" rtl="0" eaLnBrk="1" fontAlgn="auto" latinLnBrk="0" hangingPunct="1">
              <a:lnSpc>
                <a:spcPct val="90000"/>
              </a:lnSpc>
              <a:spcBef>
                <a:spcPts val="0"/>
              </a:spcBef>
              <a:spcAft>
                <a:spcPts val="600"/>
              </a:spcAft>
              <a:buClr>
                <a:srgbClr val="ED1C24"/>
              </a:buClr>
              <a:buSzTx/>
              <a:buFont typeface="Arial" pitchFamily="34" charset="0"/>
              <a:buChar char="•"/>
              <a:tabLst/>
              <a:defRPr/>
            </a:pPr>
            <a:r>
              <a:rPr kumimoji="0" lang="en-US" sz="1600" b="0" i="0" u="none" strike="noStrike" kern="1200" cap="none" spc="0" normalizeH="0" baseline="0" noProof="0" dirty="0">
                <a:ln>
                  <a:noFill/>
                </a:ln>
                <a:solidFill>
                  <a:prstClr val="white"/>
                </a:solidFill>
                <a:effectLst/>
                <a:uLnTx/>
                <a:uFillTx/>
                <a:latin typeface="Source Sans Pro"/>
                <a:ea typeface="+mn-ea"/>
                <a:cs typeface="Arial" charset="0"/>
              </a:rPr>
              <a:t>Inaccurate information</a:t>
            </a:r>
          </a:p>
          <a:p>
            <a:pPr marL="173736" marR="0" lvl="0" indent="-173736" algn="l" defTabSz="914400" rtl="0" eaLnBrk="1" fontAlgn="auto" latinLnBrk="0" hangingPunct="1">
              <a:lnSpc>
                <a:spcPct val="90000"/>
              </a:lnSpc>
              <a:spcBef>
                <a:spcPts val="0"/>
              </a:spcBef>
              <a:spcAft>
                <a:spcPts val="600"/>
              </a:spcAft>
              <a:buClr>
                <a:srgbClr val="ED1C24"/>
              </a:buClr>
              <a:buSzTx/>
              <a:buFont typeface="Arial" pitchFamily="34" charset="0"/>
              <a:buChar char="•"/>
              <a:tabLst/>
              <a:defRPr/>
            </a:pPr>
            <a:r>
              <a:rPr kumimoji="0" lang="en-US" sz="1600" b="0" i="0" u="none" strike="noStrike" kern="1200" cap="none" spc="0" normalizeH="0" baseline="0" noProof="0" dirty="0">
                <a:ln>
                  <a:noFill/>
                </a:ln>
                <a:solidFill>
                  <a:prstClr val="white"/>
                </a:solidFill>
                <a:effectLst/>
                <a:uLnTx/>
                <a:uFillTx/>
                <a:latin typeface="Source Sans Pro"/>
                <a:ea typeface="+mn-ea"/>
                <a:cs typeface="Arial" charset="0"/>
              </a:rPr>
              <a:t>Changes in Business names and types</a:t>
            </a:r>
          </a:p>
        </p:txBody>
      </p:sp>
      <p:sp>
        <p:nvSpPr>
          <p:cNvPr id="10" name="TextBox 9">
            <a:extLst>
              <a:ext uri="{FF2B5EF4-FFF2-40B4-BE49-F238E27FC236}">
                <a16:creationId xmlns:a16="http://schemas.microsoft.com/office/drawing/2014/main" id="{F33D6970-0EAC-8FC2-A91C-24E3D15B0AC7}"/>
              </a:ext>
            </a:extLst>
          </p:cNvPr>
          <p:cNvSpPr txBox="1"/>
          <p:nvPr/>
        </p:nvSpPr>
        <p:spPr>
          <a:xfrm>
            <a:off x="7410162" y="3105695"/>
            <a:ext cx="5692287" cy="1228028"/>
          </a:xfrm>
          <a:prstGeom prst="rect">
            <a:avLst/>
          </a:prstGeom>
          <a:noFill/>
        </p:spPr>
        <p:txBody>
          <a:bodyPr wrap="square" lIns="0" tIns="0" rIns="0" bIns="0" rtlCol="0">
            <a:noAutofit/>
          </a:bodyPr>
          <a:lstStyle/>
          <a:p>
            <a:pPr marL="173736" marR="0" lvl="0" indent="-173736" algn="l" defTabSz="914400" rtl="0" eaLnBrk="1" fontAlgn="auto" latinLnBrk="0" hangingPunct="1">
              <a:lnSpc>
                <a:spcPct val="90000"/>
              </a:lnSpc>
              <a:spcBef>
                <a:spcPts val="0"/>
              </a:spcBef>
              <a:spcAft>
                <a:spcPts val="600"/>
              </a:spcAft>
              <a:buClr>
                <a:srgbClr val="ED1C24"/>
              </a:buClr>
              <a:buSzTx/>
              <a:buFont typeface="Arial" pitchFamily="34" charset="0"/>
              <a:buChar char="•"/>
              <a:tabLst/>
              <a:defRPr/>
            </a:pPr>
            <a:r>
              <a:rPr kumimoji="0" lang="en-US" sz="1600" b="0" i="0" u="none" strike="noStrike" kern="1200" cap="none" spc="0" normalizeH="0" baseline="0" noProof="0" dirty="0">
                <a:ln>
                  <a:noFill/>
                </a:ln>
                <a:solidFill>
                  <a:prstClr val="white"/>
                </a:solidFill>
                <a:effectLst/>
                <a:uLnTx/>
                <a:uFillTx/>
                <a:latin typeface="Source Sans Pro"/>
                <a:ea typeface="+mn-ea"/>
                <a:cs typeface="Arial" charset="0"/>
              </a:rPr>
              <a:t>Changes in owner or officer names</a:t>
            </a:r>
          </a:p>
          <a:p>
            <a:pPr marL="173736" marR="0" lvl="0" indent="-173736" algn="l" defTabSz="914400" rtl="0" eaLnBrk="1" fontAlgn="auto" latinLnBrk="0" hangingPunct="1">
              <a:lnSpc>
                <a:spcPct val="90000"/>
              </a:lnSpc>
              <a:spcBef>
                <a:spcPts val="0"/>
              </a:spcBef>
              <a:spcAft>
                <a:spcPts val="600"/>
              </a:spcAft>
              <a:buClr>
                <a:srgbClr val="ED1C24"/>
              </a:buClr>
              <a:buSzTx/>
              <a:buFont typeface="Arial" pitchFamily="34" charset="0"/>
              <a:buChar char="•"/>
              <a:tabLst/>
              <a:defRPr/>
            </a:pPr>
            <a:r>
              <a:rPr kumimoji="0" lang="en-US" sz="1600" b="0" i="0" u="none" strike="noStrike" kern="1200" cap="none" spc="0" normalizeH="0" baseline="0" noProof="0" dirty="0">
                <a:ln>
                  <a:noFill/>
                </a:ln>
                <a:solidFill>
                  <a:prstClr val="white"/>
                </a:solidFill>
                <a:effectLst/>
                <a:uLnTx/>
                <a:uFillTx/>
                <a:latin typeface="Source Sans Pro"/>
                <a:ea typeface="+mn-ea"/>
                <a:cs typeface="Arial" charset="0"/>
              </a:rPr>
              <a:t>Multiple addresses from businesses</a:t>
            </a:r>
          </a:p>
          <a:p>
            <a:pPr marL="173736" marR="0" lvl="0" indent="-173736" algn="l" defTabSz="914400" rtl="0" eaLnBrk="1" fontAlgn="auto" latinLnBrk="0" hangingPunct="1">
              <a:lnSpc>
                <a:spcPct val="90000"/>
              </a:lnSpc>
              <a:spcBef>
                <a:spcPts val="0"/>
              </a:spcBef>
              <a:spcAft>
                <a:spcPts val="600"/>
              </a:spcAft>
              <a:buClr>
                <a:srgbClr val="ED1C24"/>
              </a:buClr>
              <a:buSzTx/>
              <a:buFont typeface="Arial" pitchFamily="34" charset="0"/>
              <a:buChar char="•"/>
              <a:tabLst/>
              <a:defRPr/>
            </a:pPr>
            <a:r>
              <a:rPr kumimoji="0" lang="en-US" sz="1600" b="0" i="0" u="none" strike="noStrike" kern="1200" cap="none" spc="0" normalizeH="0" baseline="0" noProof="0" dirty="0">
                <a:ln>
                  <a:noFill/>
                </a:ln>
                <a:solidFill>
                  <a:prstClr val="white"/>
                </a:solidFill>
                <a:effectLst/>
                <a:uLnTx/>
                <a:uFillTx/>
                <a:latin typeface="Source Sans Pro"/>
                <a:ea typeface="+mn-ea"/>
                <a:cs typeface="Arial" charset="0"/>
              </a:rPr>
              <a:t>Address changes </a:t>
            </a:r>
          </a:p>
          <a:p>
            <a:pPr marL="173736" marR="0" lvl="0" indent="-173736" algn="l" defTabSz="914400" rtl="0" eaLnBrk="1" fontAlgn="auto" latinLnBrk="0" hangingPunct="1">
              <a:lnSpc>
                <a:spcPct val="90000"/>
              </a:lnSpc>
              <a:spcBef>
                <a:spcPts val="0"/>
              </a:spcBef>
              <a:spcAft>
                <a:spcPts val="600"/>
              </a:spcAft>
              <a:buClr>
                <a:srgbClr val="ED1C24"/>
              </a:buClr>
              <a:buSzTx/>
              <a:buFont typeface="Arial" pitchFamily="34" charset="0"/>
              <a:buChar char="•"/>
              <a:tabLst/>
              <a:defRPr/>
            </a:pPr>
            <a:r>
              <a:rPr kumimoji="0" lang="en-US" sz="1600" b="0" i="0" u="none" strike="noStrike" kern="1200" cap="none" spc="0" normalizeH="0" baseline="0" noProof="0" dirty="0">
                <a:ln>
                  <a:noFill/>
                </a:ln>
                <a:solidFill>
                  <a:prstClr val="white"/>
                </a:solidFill>
                <a:effectLst/>
                <a:uLnTx/>
                <a:uFillTx/>
                <a:latin typeface="Source Sans Pro"/>
                <a:ea typeface="+mn-ea"/>
                <a:cs typeface="Arial" charset="0"/>
              </a:rPr>
              <a:t>Sanctions and watch lists changes</a:t>
            </a:r>
          </a:p>
        </p:txBody>
      </p:sp>
      <p:sp>
        <p:nvSpPr>
          <p:cNvPr id="11" name="TextBox 10">
            <a:extLst>
              <a:ext uri="{FF2B5EF4-FFF2-40B4-BE49-F238E27FC236}">
                <a16:creationId xmlns:a16="http://schemas.microsoft.com/office/drawing/2014/main" id="{C0CB61D2-3AFF-5BBA-3691-AA5579665BCF}"/>
              </a:ext>
            </a:extLst>
          </p:cNvPr>
          <p:cNvSpPr txBox="1"/>
          <p:nvPr/>
        </p:nvSpPr>
        <p:spPr>
          <a:xfrm>
            <a:off x="7418642" y="4597795"/>
            <a:ext cx="3305840" cy="1228028"/>
          </a:xfrm>
          <a:prstGeom prst="rect">
            <a:avLst/>
          </a:prstGeom>
          <a:noFill/>
        </p:spPr>
        <p:txBody>
          <a:bodyPr wrap="square" lIns="0" tIns="0" rIns="0" bIns="0" rtlCol="0">
            <a:noAutofit/>
          </a:bodyPr>
          <a:lstStyle/>
          <a:p>
            <a:pPr marL="173736" marR="0" lvl="0" indent="-173736" algn="l" defTabSz="914400" rtl="0" eaLnBrk="1" fontAlgn="auto" latinLnBrk="0" hangingPunct="1">
              <a:lnSpc>
                <a:spcPct val="90000"/>
              </a:lnSpc>
              <a:spcBef>
                <a:spcPts val="0"/>
              </a:spcBef>
              <a:spcAft>
                <a:spcPts val="600"/>
              </a:spcAft>
              <a:buClr>
                <a:srgbClr val="ED1C24"/>
              </a:buClr>
              <a:buSzTx/>
              <a:buFont typeface="Arial" pitchFamily="34" charset="0"/>
              <a:buChar char="•"/>
              <a:tabLst/>
              <a:defRPr/>
            </a:pPr>
            <a:r>
              <a:rPr kumimoji="0" lang="en-US" sz="1600" b="0" i="0" u="none" strike="noStrike" kern="1200" cap="none" spc="0" normalizeH="0" baseline="0" noProof="0" dirty="0">
                <a:ln>
                  <a:noFill/>
                </a:ln>
                <a:solidFill>
                  <a:prstClr val="white"/>
                </a:solidFill>
                <a:effectLst/>
                <a:uLnTx/>
                <a:uFillTx/>
                <a:latin typeface="Source Sans Pro"/>
                <a:ea typeface="+mn-ea"/>
                <a:cs typeface="Arial" charset="0"/>
              </a:rPr>
              <a:t>Multiple phone numbers</a:t>
            </a:r>
          </a:p>
          <a:p>
            <a:pPr marL="173736" marR="0" lvl="0" indent="-173736" algn="l" defTabSz="914400" rtl="0" eaLnBrk="1" fontAlgn="auto" latinLnBrk="0" hangingPunct="1">
              <a:lnSpc>
                <a:spcPct val="90000"/>
              </a:lnSpc>
              <a:spcBef>
                <a:spcPts val="0"/>
              </a:spcBef>
              <a:spcAft>
                <a:spcPts val="600"/>
              </a:spcAft>
              <a:buClr>
                <a:srgbClr val="ED1C24"/>
              </a:buClr>
              <a:buSzTx/>
              <a:buFont typeface="Arial" pitchFamily="34" charset="0"/>
              <a:buChar char="•"/>
              <a:tabLst/>
              <a:defRPr/>
            </a:pPr>
            <a:r>
              <a:rPr kumimoji="0" lang="en-US" sz="1600" b="0" i="0" u="none" strike="noStrike" kern="1200" cap="none" spc="0" normalizeH="0" baseline="0" noProof="0" dirty="0">
                <a:ln>
                  <a:noFill/>
                </a:ln>
                <a:solidFill>
                  <a:prstClr val="white"/>
                </a:solidFill>
                <a:effectLst/>
                <a:uLnTx/>
                <a:uFillTx/>
                <a:latin typeface="Source Sans Pro"/>
                <a:ea typeface="+mn-ea"/>
                <a:cs typeface="Arial" charset="0"/>
              </a:rPr>
              <a:t>Multiple or no TINs</a:t>
            </a:r>
          </a:p>
          <a:p>
            <a:pPr marL="173736" marR="0" lvl="0" indent="-173736" algn="l" defTabSz="914400" rtl="0" eaLnBrk="1" fontAlgn="auto" latinLnBrk="0" hangingPunct="1">
              <a:lnSpc>
                <a:spcPct val="90000"/>
              </a:lnSpc>
              <a:spcBef>
                <a:spcPts val="0"/>
              </a:spcBef>
              <a:spcAft>
                <a:spcPts val="600"/>
              </a:spcAft>
              <a:buClr>
                <a:srgbClr val="ED1C24"/>
              </a:buClr>
              <a:buSzTx/>
              <a:buFont typeface="Arial" pitchFamily="34" charset="0"/>
              <a:buChar char="•"/>
              <a:tabLst/>
              <a:defRPr/>
            </a:pPr>
            <a:r>
              <a:rPr kumimoji="0" lang="en-US" sz="1600" b="0" i="0" u="none" strike="noStrike" kern="1200" cap="none" spc="0" normalizeH="0" baseline="0" noProof="0" dirty="0">
                <a:ln>
                  <a:noFill/>
                </a:ln>
                <a:solidFill>
                  <a:prstClr val="white"/>
                </a:solidFill>
                <a:effectLst/>
                <a:uLnTx/>
                <a:uFillTx/>
                <a:latin typeface="Source Sans Pro"/>
                <a:ea typeface="+mn-ea"/>
                <a:cs typeface="Arial" charset="0"/>
              </a:rPr>
              <a:t>Multiple EINs or no EINs</a:t>
            </a:r>
          </a:p>
          <a:p>
            <a:pPr marL="173736" marR="0" lvl="0" indent="-173736" algn="l" defTabSz="914400" rtl="0" eaLnBrk="1" fontAlgn="auto" latinLnBrk="0" hangingPunct="1">
              <a:lnSpc>
                <a:spcPct val="90000"/>
              </a:lnSpc>
              <a:spcBef>
                <a:spcPts val="0"/>
              </a:spcBef>
              <a:spcAft>
                <a:spcPts val="600"/>
              </a:spcAft>
              <a:buClr>
                <a:srgbClr val="ED1C24"/>
              </a:buClr>
              <a:buSzTx/>
              <a:buFont typeface="Arial" pitchFamily="34" charset="0"/>
              <a:buChar char="•"/>
              <a:tabLst/>
              <a:defRPr/>
            </a:pPr>
            <a:r>
              <a:rPr kumimoji="0" lang="en-US" sz="1600" b="0" i="0" u="none" strike="noStrike" kern="1200" cap="none" spc="0" normalizeH="0" baseline="0" noProof="0" dirty="0">
                <a:ln>
                  <a:noFill/>
                </a:ln>
                <a:solidFill>
                  <a:prstClr val="white"/>
                </a:solidFill>
                <a:effectLst/>
                <a:uLnTx/>
                <a:uFillTx/>
                <a:latin typeface="Source Sans Pro"/>
                <a:ea typeface="+mn-ea"/>
                <a:cs typeface="Arial" charset="0"/>
              </a:rPr>
              <a:t>Industry code discrepancies </a:t>
            </a:r>
          </a:p>
        </p:txBody>
      </p:sp>
      <p:sp>
        <p:nvSpPr>
          <p:cNvPr id="12" name="TextBox 11">
            <a:extLst>
              <a:ext uri="{FF2B5EF4-FFF2-40B4-BE49-F238E27FC236}">
                <a16:creationId xmlns:a16="http://schemas.microsoft.com/office/drawing/2014/main" id="{E2136790-88DD-ECE0-973F-AE5AA8BD5CAD}"/>
              </a:ext>
            </a:extLst>
          </p:cNvPr>
          <p:cNvSpPr txBox="1"/>
          <p:nvPr/>
        </p:nvSpPr>
        <p:spPr>
          <a:xfrm>
            <a:off x="357242" y="2620639"/>
            <a:ext cx="5936660" cy="3163943"/>
          </a:xfrm>
          <a:prstGeom prst="rect">
            <a:avLst/>
          </a:prstGeom>
          <a:noFill/>
        </p:spPr>
        <p:txBody>
          <a:bodyPr wrap="square" lIns="0" tIns="0" rIns="0" bIns="0" rtlCol="0">
            <a:noAutofit/>
          </a:bodyPr>
          <a:lstStyle/>
          <a:p>
            <a:pPr marL="0" marR="0" lvl="1" indent="0" algn="l" defTabSz="457200" rtl="0" eaLnBrk="1" fontAlgn="auto" latinLnBrk="0" hangingPunct="1">
              <a:lnSpc>
                <a:spcPct val="95000"/>
              </a:lnSpc>
              <a:spcBef>
                <a:spcPct val="25000"/>
              </a:spcBef>
              <a:spcAft>
                <a:spcPts val="0"/>
              </a:spcAft>
              <a:buClrTx/>
              <a:buSzTx/>
              <a:buFontTx/>
              <a:buNone/>
              <a:tabLst/>
              <a:defRPr/>
            </a:pPr>
            <a:r>
              <a:rPr kumimoji="0" lang="en-US" sz="1800" b="1" i="0" u="none" strike="noStrike" kern="0" cap="none" spc="0" normalizeH="0" baseline="0" noProof="0" dirty="0">
                <a:ln>
                  <a:noFill/>
                </a:ln>
                <a:solidFill>
                  <a:schemeClr val="tx1">
                    <a:lumMod val="65000"/>
                    <a:lumOff val="35000"/>
                  </a:schemeClr>
                </a:solidFill>
                <a:effectLst/>
                <a:uLnTx/>
                <a:uFillTx/>
                <a:latin typeface="Source Sans Pro"/>
                <a:ea typeface="ＭＳ Ｐゴシック" pitchFamily="34" charset="-128"/>
                <a:cs typeface="+mn-cs"/>
              </a:rPr>
              <a:t>33 million existing businesses</a:t>
            </a:r>
          </a:p>
          <a:p>
            <a:pPr marL="173736" marR="0" lvl="1" indent="-173736" algn="l" defTabSz="457200" rtl="0" eaLnBrk="1" fontAlgn="auto" latinLnBrk="0" hangingPunct="1">
              <a:lnSpc>
                <a:spcPct val="100000"/>
              </a:lnSpc>
              <a:spcBef>
                <a:spcPts val="300"/>
              </a:spcBef>
              <a:spcAft>
                <a:spcPts val="0"/>
              </a:spcAft>
              <a:buClr>
                <a:srgbClr val="ED1C24"/>
              </a:buClr>
              <a:buSzTx/>
              <a:buFont typeface="Arial"/>
              <a:buChar char="•"/>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Source Sans Pro"/>
                <a:ea typeface="ＭＳ Ｐゴシック" pitchFamily="34" charset="-128"/>
                <a:cs typeface="+mn-cs"/>
              </a:rPr>
              <a:t>900,000 new businesses are created annually</a:t>
            </a:r>
          </a:p>
          <a:p>
            <a:pPr marL="173736" marR="0" lvl="1" indent="-173736" algn="l" defTabSz="457200" rtl="0" eaLnBrk="1" fontAlgn="auto" latinLnBrk="0" hangingPunct="1">
              <a:lnSpc>
                <a:spcPct val="100000"/>
              </a:lnSpc>
              <a:spcBef>
                <a:spcPts val="300"/>
              </a:spcBef>
              <a:spcAft>
                <a:spcPts val="0"/>
              </a:spcAft>
              <a:buClr>
                <a:srgbClr val="ED1C24"/>
              </a:buClr>
              <a:buSzTx/>
              <a:buFont typeface="Arial"/>
              <a:buChar char="•"/>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Source Sans Pro"/>
                <a:ea typeface="ＭＳ Ｐゴシック" pitchFamily="34" charset="-128"/>
                <a:cs typeface="+mn-cs"/>
              </a:rPr>
              <a:t>Shell Companies and Shelf Companies muddy the water</a:t>
            </a:r>
          </a:p>
          <a:p>
            <a:pPr marL="0" marR="0" lvl="1" indent="0" algn="l" defTabSz="457200" rtl="0" eaLnBrk="1" fontAlgn="auto" latinLnBrk="0" hangingPunct="1">
              <a:lnSpc>
                <a:spcPct val="100000"/>
              </a:lnSpc>
              <a:spcBef>
                <a:spcPts val="1200"/>
              </a:spcBef>
              <a:spcAft>
                <a:spcPts val="0"/>
              </a:spcAft>
              <a:buClrTx/>
              <a:buSzTx/>
              <a:buFontTx/>
              <a:buNone/>
              <a:tabLst/>
              <a:defRPr/>
            </a:pPr>
            <a:r>
              <a:rPr kumimoji="0" lang="en-US" sz="1800" b="1" i="0" u="none" strike="noStrike" kern="0" cap="none" spc="0" normalizeH="0" baseline="0" noProof="0" dirty="0">
                <a:ln>
                  <a:noFill/>
                </a:ln>
                <a:solidFill>
                  <a:schemeClr val="tx1">
                    <a:lumMod val="65000"/>
                    <a:lumOff val="35000"/>
                  </a:schemeClr>
                </a:solidFill>
                <a:effectLst/>
                <a:uLnTx/>
                <a:uFillTx/>
                <a:latin typeface="Source Sans Pro"/>
                <a:ea typeface="ＭＳ Ｐゴシック" pitchFamily="34" charset="-128"/>
                <a:cs typeface="+mn-cs"/>
              </a:rPr>
              <a:t>Corporate Data is readily available</a:t>
            </a:r>
          </a:p>
          <a:p>
            <a:pPr marL="173736" marR="0" lvl="1" indent="-173736" algn="l" defTabSz="457200" rtl="0" eaLnBrk="1" fontAlgn="auto" latinLnBrk="0" hangingPunct="1">
              <a:lnSpc>
                <a:spcPct val="100000"/>
              </a:lnSpc>
              <a:spcBef>
                <a:spcPts val="300"/>
              </a:spcBef>
              <a:spcAft>
                <a:spcPts val="0"/>
              </a:spcAft>
              <a:buClr>
                <a:srgbClr val="ED1C24"/>
              </a:buClr>
              <a:buSzTx/>
              <a:buFont typeface="Arial"/>
              <a:buChar char="•"/>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Source Sans Pro"/>
                <a:ea typeface="ＭＳ Ｐゴシック" pitchFamily="34" charset="-128"/>
                <a:cs typeface="+mn-cs"/>
              </a:rPr>
              <a:t>EIN# are published, check an annual report</a:t>
            </a:r>
          </a:p>
          <a:p>
            <a:pPr marL="173736" marR="0" lvl="1" indent="-173736" algn="l" defTabSz="457200" rtl="0" eaLnBrk="1" fontAlgn="auto" latinLnBrk="0" hangingPunct="1">
              <a:lnSpc>
                <a:spcPct val="100000"/>
              </a:lnSpc>
              <a:spcBef>
                <a:spcPts val="300"/>
              </a:spcBef>
              <a:spcAft>
                <a:spcPts val="0"/>
              </a:spcAft>
              <a:buClr>
                <a:srgbClr val="ED1C24"/>
              </a:buClr>
              <a:buSzTx/>
              <a:buFont typeface="Arial"/>
              <a:buChar char="•"/>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Source Sans Pro"/>
                <a:ea typeface="ＭＳ Ｐゴシック" pitchFamily="34" charset="-128"/>
                <a:cs typeface="+mn-cs"/>
              </a:rPr>
              <a:t>Signature of the CFO is published</a:t>
            </a:r>
          </a:p>
          <a:p>
            <a:pPr marL="173736" marR="0" lvl="1" indent="-173736" algn="l" defTabSz="457200" rtl="0" eaLnBrk="1" fontAlgn="auto" latinLnBrk="0" hangingPunct="1">
              <a:lnSpc>
                <a:spcPct val="100000"/>
              </a:lnSpc>
              <a:spcBef>
                <a:spcPts val="300"/>
              </a:spcBef>
              <a:spcAft>
                <a:spcPts val="0"/>
              </a:spcAft>
              <a:buClr>
                <a:srgbClr val="ED1C24"/>
              </a:buClr>
              <a:buSzTx/>
              <a:buFont typeface="Arial"/>
              <a:buChar char="•"/>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Source Sans Pro"/>
                <a:ea typeface="ＭＳ Ｐゴシック" pitchFamily="34" charset="-128"/>
                <a:cs typeface="+mn-cs"/>
              </a:rPr>
              <a:t>Information is available on the Secretary of State web site. </a:t>
            </a:r>
          </a:p>
          <a:p>
            <a:pPr marL="173736" marR="0" lvl="1" indent="-173736" algn="l" defTabSz="457200" rtl="0" eaLnBrk="1" fontAlgn="auto" latinLnBrk="0" hangingPunct="1">
              <a:lnSpc>
                <a:spcPct val="100000"/>
              </a:lnSpc>
              <a:spcBef>
                <a:spcPts val="300"/>
              </a:spcBef>
              <a:spcAft>
                <a:spcPts val="0"/>
              </a:spcAft>
              <a:buClr>
                <a:srgbClr val="ED1C24"/>
              </a:buClr>
              <a:buSzTx/>
              <a:buFont typeface="Arial"/>
              <a:buChar char="•"/>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Source Sans Pro"/>
                <a:ea typeface="ＭＳ Ｐゴシック" pitchFamily="34" charset="-128"/>
                <a:cs typeface="+mn-cs"/>
              </a:rPr>
              <a:t>Companies with name variations and umbrellas. </a:t>
            </a:r>
          </a:p>
          <a:p>
            <a:pPr marL="173736" marR="0" lvl="1" indent="-173736" algn="l" defTabSz="457200" rtl="0" eaLnBrk="1" fontAlgn="auto" latinLnBrk="0" hangingPunct="1">
              <a:lnSpc>
                <a:spcPct val="100000"/>
              </a:lnSpc>
              <a:spcBef>
                <a:spcPts val="300"/>
              </a:spcBef>
              <a:spcAft>
                <a:spcPts val="0"/>
              </a:spcAft>
              <a:buClr>
                <a:srgbClr val="ED1C24"/>
              </a:buClr>
              <a:buSzTx/>
              <a:buFont typeface="Arial"/>
              <a:buChar char="•"/>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Source Sans Pro"/>
                <a:ea typeface="ＭＳ Ｐゴシック" pitchFamily="34" charset="-128"/>
                <a:cs typeface="+mn-cs"/>
              </a:rPr>
              <a:t>Companies have multiple sites and delivery locations.</a:t>
            </a:r>
          </a:p>
          <a:p>
            <a:pPr marL="173736" marR="0" lvl="1" indent="-173736" algn="l" defTabSz="457200" rtl="0" eaLnBrk="1" fontAlgn="auto" latinLnBrk="0" hangingPunct="1">
              <a:lnSpc>
                <a:spcPct val="100000"/>
              </a:lnSpc>
              <a:spcBef>
                <a:spcPts val="300"/>
              </a:spcBef>
              <a:spcAft>
                <a:spcPts val="0"/>
              </a:spcAft>
              <a:buClr>
                <a:srgbClr val="ED1C24"/>
              </a:buClr>
              <a:buSzTx/>
              <a:buFont typeface="Arial"/>
              <a:buChar char="•"/>
              <a:tabLst/>
              <a:defRPr/>
            </a:pPr>
            <a:r>
              <a:rPr kumimoji="0" lang="en-US" sz="1400" b="0" i="0" u="none" strike="noStrike" kern="1200" cap="none" spc="0" normalizeH="0" baseline="0" noProof="0" dirty="0">
                <a:ln w="12700">
                  <a:noFill/>
                  <a:prstDash val="solid"/>
                </a:ln>
                <a:solidFill>
                  <a:schemeClr val="tx1">
                    <a:lumMod val="65000"/>
                    <a:lumOff val="35000"/>
                  </a:schemeClr>
                </a:solidFill>
                <a:effectLst/>
                <a:uLnTx/>
                <a:uFillTx/>
                <a:latin typeface="Source Sans Pro"/>
                <a:ea typeface="Droid Serif" charset="0"/>
                <a:cs typeface="Droid Serif" charset="0"/>
              </a:rPr>
              <a:t>Estimated 7-11% of businesses may be ‘hiding in the shadows’ </a:t>
            </a:r>
            <a:br>
              <a:rPr kumimoji="0" lang="en-US" sz="1400" b="0" i="0" u="none" strike="noStrike" kern="1200" cap="none" spc="0" normalizeH="0" baseline="0" noProof="0" dirty="0">
                <a:ln w="12700">
                  <a:noFill/>
                  <a:prstDash val="solid"/>
                </a:ln>
                <a:solidFill>
                  <a:schemeClr val="tx1">
                    <a:lumMod val="65000"/>
                    <a:lumOff val="35000"/>
                  </a:schemeClr>
                </a:solidFill>
                <a:effectLst/>
                <a:uLnTx/>
                <a:uFillTx/>
                <a:latin typeface="Source Sans Pro"/>
                <a:ea typeface="Droid Serif" charset="0"/>
                <a:cs typeface="Droid Serif" charset="0"/>
              </a:rPr>
            </a:br>
            <a:r>
              <a:rPr kumimoji="0" lang="en-US" sz="1400" b="0" i="0" u="none" strike="noStrike" kern="1200" cap="none" spc="0" normalizeH="0" baseline="0" noProof="0" dirty="0">
                <a:ln w="12700">
                  <a:noFill/>
                  <a:prstDash val="solid"/>
                </a:ln>
                <a:solidFill>
                  <a:schemeClr val="tx1">
                    <a:lumMod val="65000"/>
                    <a:lumOff val="35000"/>
                  </a:schemeClr>
                </a:solidFill>
                <a:effectLst/>
                <a:uLnTx/>
                <a:uFillTx/>
                <a:latin typeface="Source Sans Pro"/>
                <a:ea typeface="Droid Serif" charset="0"/>
                <a:cs typeface="Droid Serif" charset="0"/>
              </a:rPr>
              <a:t>(unregistered or non-reporting) Approximately 2.5-3 Million businesses. </a:t>
            </a:r>
          </a:p>
        </p:txBody>
      </p:sp>
      <p:sp>
        <p:nvSpPr>
          <p:cNvPr id="13" name="TextBox 12">
            <a:extLst>
              <a:ext uri="{FF2B5EF4-FFF2-40B4-BE49-F238E27FC236}">
                <a16:creationId xmlns:a16="http://schemas.microsoft.com/office/drawing/2014/main" id="{7D84827A-216D-2BFD-F384-A6C55CCDE427}"/>
              </a:ext>
            </a:extLst>
          </p:cNvPr>
          <p:cNvSpPr txBox="1"/>
          <p:nvPr/>
        </p:nvSpPr>
        <p:spPr>
          <a:xfrm>
            <a:off x="336548" y="1543064"/>
            <a:ext cx="5394501" cy="67710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Source Sans Pro"/>
                <a:ea typeface="ＭＳ Ｐゴシック" charset="-128"/>
                <a:cs typeface="+mn-cs"/>
              </a:rPr>
              <a:t>Businesses and owners can be messy, evolve and misrepresent themselves</a:t>
            </a:r>
          </a:p>
        </p:txBody>
      </p:sp>
      <p:cxnSp>
        <p:nvCxnSpPr>
          <p:cNvPr id="14" name="Straight Connector 13">
            <a:extLst>
              <a:ext uri="{FF2B5EF4-FFF2-40B4-BE49-F238E27FC236}">
                <a16:creationId xmlns:a16="http://schemas.microsoft.com/office/drawing/2014/main" id="{10970A85-C725-4B76-8A3C-DB70AC4D121D}"/>
              </a:ext>
            </a:extLst>
          </p:cNvPr>
          <p:cNvCxnSpPr/>
          <p:nvPr/>
        </p:nvCxnSpPr>
        <p:spPr>
          <a:xfrm>
            <a:off x="7418642" y="2902688"/>
            <a:ext cx="404195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95E4AC7-98BA-9624-7CC9-D2865D80A763}"/>
              </a:ext>
            </a:extLst>
          </p:cNvPr>
          <p:cNvCxnSpPr/>
          <p:nvPr/>
        </p:nvCxnSpPr>
        <p:spPr>
          <a:xfrm>
            <a:off x="7418642" y="4380614"/>
            <a:ext cx="404195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65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8B475-0015-7202-A39E-ABC8CDB4E999}"/>
              </a:ext>
            </a:extLst>
          </p:cNvPr>
          <p:cNvSpPr>
            <a:spLocks noGrp="1"/>
          </p:cNvSpPr>
          <p:nvPr>
            <p:ph type="title"/>
          </p:nvPr>
        </p:nvSpPr>
        <p:spPr>
          <a:xfrm>
            <a:off x="336549" y="292609"/>
            <a:ext cx="7874457" cy="525266"/>
          </a:xfrm>
        </p:spPr>
        <p:txBody>
          <a:bodyPr/>
          <a:lstStyle/>
          <a:p>
            <a:r>
              <a:rPr lang="en-US" dirty="0"/>
              <a:t>Corporate Verification – Can These be Faked?</a:t>
            </a:r>
          </a:p>
        </p:txBody>
      </p:sp>
      <p:sp>
        <p:nvSpPr>
          <p:cNvPr id="4" name="Slide Number Placeholder 3">
            <a:extLst>
              <a:ext uri="{FF2B5EF4-FFF2-40B4-BE49-F238E27FC236}">
                <a16:creationId xmlns:a16="http://schemas.microsoft.com/office/drawing/2014/main" id="{9CAAB15C-2B14-069F-2265-F1DC0365E181}"/>
              </a:ext>
            </a:extLst>
          </p:cNvPr>
          <p:cNvSpPr>
            <a:spLocks noGrp="1"/>
          </p:cNvSpPr>
          <p:nvPr>
            <p:ph type="sldNum" sz="quarter" idx="12"/>
          </p:nvPr>
        </p:nvSpPr>
        <p:spPr/>
        <p:txBody>
          <a:bodyPr/>
          <a:lstStyle/>
          <a:p>
            <a:fld id="{6FE306A7-A228-4E07-8D4E-C1DA2C3F3993}" type="slidenum">
              <a:rPr lang="en-US" smtClean="0"/>
              <a:pPr/>
              <a:t>6</a:t>
            </a:fld>
            <a:endParaRPr lang="en-US" dirty="0"/>
          </a:p>
        </p:txBody>
      </p:sp>
      <p:sp>
        <p:nvSpPr>
          <p:cNvPr id="5" name="Footer Placeholder 4">
            <a:extLst>
              <a:ext uri="{FF2B5EF4-FFF2-40B4-BE49-F238E27FC236}">
                <a16:creationId xmlns:a16="http://schemas.microsoft.com/office/drawing/2014/main" id="{EE3029A7-F532-BE5F-CCD5-3E9634B7F68B}"/>
              </a:ext>
            </a:extLst>
          </p:cNvPr>
          <p:cNvSpPr>
            <a:spLocks noGrp="1"/>
          </p:cNvSpPr>
          <p:nvPr>
            <p:ph type="ftr" sz="quarter" idx="3"/>
          </p:nvPr>
        </p:nvSpPr>
        <p:spPr/>
        <p:txBody>
          <a:bodyPr/>
          <a:lstStyle/>
          <a:p>
            <a:r>
              <a:rPr lang="en-US"/>
              <a:t>© 2022 LexisNexis. All rights reserved.</a:t>
            </a:r>
            <a:endParaRPr lang="en-US" dirty="0"/>
          </a:p>
        </p:txBody>
      </p:sp>
      <p:grpSp>
        <p:nvGrpSpPr>
          <p:cNvPr id="6" name="Group 5">
            <a:extLst>
              <a:ext uri="{FF2B5EF4-FFF2-40B4-BE49-F238E27FC236}">
                <a16:creationId xmlns:a16="http://schemas.microsoft.com/office/drawing/2014/main" id="{D919C4B6-D26D-433B-5F5A-14AC54BDFF05}"/>
              </a:ext>
            </a:extLst>
          </p:cNvPr>
          <p:cNvGrpSpPr/>
          <p:nvPr/>
        </p:nvGrpSpPr>
        <p:grpSpPr>
          <a:xfrm>
            <a:off x="0" y="3386665"/>
            <a:ext cx="12192000" cy="2690564"/>
            <a:chOff x="0" y="3386665"/>
            <a:chExt cx="12192000" cy="2690564"/>
          </a:xfrm>
        </p:grpSpPr>
        <p:sp>
          <p:nvSpPr>
            <p:cNvPr id="7" name="Rectangle 6">
              <a:extLst>
                <a:ext uri="{FF2B5EF4-FFF2-40B4-BE49-F238E27FC236}">
                  <a16:creationId xmlns:a16="http://schemas.microsoft.com/office/drawing/2014/main" id="{A236F37E-0211-990B-ED44-84F082D32087}"/>
                </a:ext>
              </a:extLst>
            </p:cNvPr>
            <p:cNvSpPr/>
            <p:nvPr/>
          </p:nvSpPr>
          <p:spPr>
            <a:xfrm>
              <a:off x="0" y="3386665"/>
              <a:ext cx="12192000" cy="2641600"/>
            </a:xfrm>
            <a:prstGeom prst="rect">
              <a:avLst/>
            </a:prstGeom>
            <a:gradFill flip="none" rotWithShape="1">
              <a:gsLst>
                <a:gs pos="0">
                  <a:schemeClr val="accent2">
                    <a:lumMod val="50000"/>
                  </a:schemeClr>
                </a:gs>
                <a:gs pos="100000">
                  <a:srgbClr val="21346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9" name="Rectangle 8">
              <a:extLst>
                <a:ext uri="{FF2B5EF4-FFF2-40B4-BE49-F238E27FC236}">
                  <a16:creationId xmlns:a16="http://schemas.microsoft.com/office/drawing/2014/main" id="{3B4D16CD-484B-A735-3BC6-E0B904EBAC36}"/>
                </a:ext>
              </a:extLst>
            </p:cNvPr>
            <p:cNvSpPr/>
            <p:nvPr/>
          </p:nvSpPr>
          <p:spPr>
            <a:xfrm>
              <a:off x="5824598" y="4024237"/>
              <a:ext cx="5754518" cy="2052992"/>
            </a:xfrm>
            <a:prstGeom prst="rect">
              <a:avLst/>
            </a:prstGeom>
          </p:spPr>
          <p:txBody>
            <a:bodyPr wrap="square" lIns="0" tIns="0" rIns="0" bIns="0">
              <a:noAutofit/>
            </a:bodyPr>
            <a:lstStyle/>
            <a:p>
              <a:r>
                <a:rPr lang="en-US" sz="2400" b="1" dirty="0">
                  <a:solidFill>
                    <a:schemeClr val="bg1"/>
                  </a:solidFill>
                </a:rPr>
                <a:t>How many fake businesses are formed?  </a:t>
              </a:r>
              <a:br>
                <a:rPr lang="en-US" sz="2400" b="1" dirty="0">
                  <a:solidFill>
                    <a:schemeClr val="bg1"/>
                  </a:solidFill>
                </a:rPr>
              </a:br>
              <a:br>
                <a:rPr lang="en-US" sz="2400" b="1" dirty="0">
                  <a:solidFill>
                    <a:schemeClr val="bg1"/>
                  </a:solidFill>
                </a:rPr>
              </a:br>
              <a:r>
                <a:rPr lang="en-US" sz="2400" b="1" dirty="0">
                  <a:solidFill>
                    <a:schemeClr val="bg1"/>
                  </a:solidFill>
                </a:rPr>
                <a:t>Will they check the submitted information or just rubber stamp the loan?</a:t>
              </a:r>
            </a:p>
          </p:txBody>
        </p:sp>
      </p:grpSp>
      <p:sp>
        <p:nvSpPr>
          <p:cNvPr id="13" name="Rectangle 12">
            <a:extLst>
              <a:ext uri="{FF2B5EF4-FFF2-40B4-BE49-F238E27FC236}">
                <a16:creationId xmlns:a16="http://schemas.microsoft.com/office/drawing/2014/main" id="{D0D344FB-E811-A60C-6A5E-072E9E5ECC0A}"/>
              </a:ext>
            </a:extLst>
          </p:cNvPr>
          <p:cNvSpPr/>
          <p:nvPr/>
        </p:nvSpPr>
        <p:spPr>
          <a:xfrm>
            <a:off x="336550" y="2124472"/>
            <a:ext cx="2014766" cy="1000215"/>
          </a:xfrm>
          <a:prstGeom prst="rect">
            <a:avLst/>
          </a:prstGeom>
        </p:spPr>
        <p:txBody>
          <a:bodyPr wrap="square" lIns="0" tIns="0" rIns="0" bIns="0">
            <a:noAutofit/>
          </a:bodyPr>
          <a:lstStyle/>
          <a:p>
            <a:pPr marL="0" lvl="1">
              <a:spcBef>
                <a:spcPts val="600"/>
              </a:spcBef>
              <a:buClr>
                <a:schemeClr val="accent1"/>
              </a:buClr>
            </a:pPr>
            <a:r>
              <a:rPr lang="en-US" sz="2000" dirty="0">
                <a:solidFill>
                  <a:schemeClr val="tx1">
                    <a:lumMod val="65000"/>
                    <a:lumOff val="35000"/>
                  </a:schemeClr>
                </a:solidFill>
              </a:rPr>
              <a:t>Secretary of State – Registered and current standing</a:t>
            </a:r>
          </a:p>
        </p:txBody>
      </p:sp>
      <p:sp>
        <p:nvSpPr>
          <p:cNvPr id="3" name="Rectangle 2">
            <a:extLst>
              <a:ext uri="{FF2B5EF4-FFF2-40B4-BE49-F238E27FC236}">
                <a16:creationId xmlns:a16="http://schemas.microsoft.com/office/drawing/2014/main" id="{850C65DC-914E-54A6-04DB-E4F9C59812C9}"/>
              </a:ext>
            </a:extLst>
          </p:cNvPr>
          <p:cNvSpPr/>
          <p:nvPr/>
        </p:nvSpPr>
        <p:spPr>
          <a:xfrm>
            <a:off x="3055133" y="2124472"/>
            <a:ext cx="1552494" cy="738804"/>
          </a:xfrm>
          <a:prstGeom prst="rect">
            <a:avLst/>
          </a:prstGeom>
        </p:spPr>
        <p:txBody>
          <a:bodyPr wrap="square" lIns="0" tIns="0" rIns="0" bIns="0">
            <a:noAutofit/>
          </a:bodyPr>
          <a:lstStyle/>
          <a:p>
            <a:pPr marL="0" lvl="1">
              <a:spcBef>
                <a:spcPts val="600"/>
              </a:spcBef>
              <a:buClr>
                <a:schemeClr val="accent1"/>
              </a:buClr>
            </a:pPr>
            <a:r>
              <a:rPr lang="en-US" sz="2000" dirty="0">
                <a:solidFill>
                  <a:schemeClr val="tx1">
                    <a:lumMod val="65000"/>
                    <a:lumOff val="35000"/>
                  </a:schemeClr>
                </a:solidFill>
              </a:rPr>
              <a:t>DUNS # and registration</a:t>
            </a:r>
          </a:p>
        </p:txBody>
      </p:sp>
      <p:sp>
        <p:nvSpPr>
          <p:cNvPr id="14" name="Rectangle 13">
            <a:extLst>
              <a:ext uri="{FF2B5EF4-FFF2-40B4-BE49-F238E27FC236}">
                <a16:creationId xmlns:a16="http://schemas.microsoft.com/office/drawing/2014/main" id="{0B67E9B3-8E8F-87DF-F4D6-AD6807586F9B}"/>
              </a:ext>
            </a:extLst>
          </p:cNvPr>
          <p:cNvSpPr/>
          <p:nvPr/>
        </p:nvSpPr>
        <p:spPr>
          <a:xfrm>
            <a:off x="5548950" y="2124472"/>
            <a:ext cx="970603" cy="874319"/>
          </a:xfrm>
          <a:prstGeom prst="rect">
            <a:avLst/>
          </a:prstGeom>
        </p:spPr>
        <p:txBody>
          <a:bodyPr wrap="square" lIns="0" tIns="0" rIns="0" bIns="0">
            <a:noAutofit/>
          </a:bodyPr>
          <a:lstStyle/>
          <a:p>
            <a:pPr marL="0" lvl="1">
              <a:spcBef>
                <a:spcPts val="600"/>
              </a:spcBef>
              <a:buClr>
                <a:schemeClr val="accent1"/>
              </a:buClr>
            </a:pPr>
            <a:r>
              <a:rPr lang="en-US" sz="2000" dirty="0">
                <a:solidFill>
                  <a:schemeClr val="tx1">
                    <a:lumMod val="65000"/>
                    <a:lumOff val="35000"/>
                  </a:schemeClr>
                </a:solidFill>
              </a:rPr>
              <a:t>EIN #</a:t>
            </a:r>
          </a:p>
        </p:txBody>
      </p:sp>
      <p:sp>
        <p:nvSpPr>
          <p:cNvPr id="15" name="Rectangle 14">
            <a:extLst>
              <a:ext uri="{FF2B5EF4-FFF2-40B4-BE49-F238E27FC236}">
                <a16:creationId xmlns:a16="http://schemas.microsoft.com/office/drawing/2014/main" id="{A64E0937-2BE2-07A9-A3CF-C099AD3B95DA}"/>
              </a:ext>
            </a:extLst>
          </p:cNvPr>
          <p:cNvSpPr/>
          <p:nvPr/>
        </p:nvSpPr>
        <p:spPr>
          <a:xfrm>
            <a:off x="6916566" y="2124472"/>
            <a:ext cx="2229387" cy="567538"/>
          </a:xfrm>
          <a:prstGeom prst="rect">
            <a:avLst/>
          </a:prstGeom>
        </p:spPr>
        <p:txBody>
          <a:bodyPr wrap="square" lIns="0" tIns="0" rIns="0" bIns="0">
            <a:noAutofit/>
          </a:bodyPr>
          <a:lstStyle/>
          <a:p>
            <a:pPr marL="0" lvl="1">
              <a:spcBef>
                <a:spcPts val="600"/>
              </a:spcBef>
              <a:buClr>
                <a:schemeClr val="accent1"/>
              </a:buClr>
            </a:pPr>
            <a:r>
              <a:rPr lang="en-US" sz="2000" dirty="0">
                <a:solidFill>
                  <a:schemeClr val="tx1">
                    <a:lumMod val="65000"/>
                    <a:lumOff val="35000"/>
                  </a:schemeClr>
                </a:solidFill>
              </a:rPr>
              <a:t>Web site verification</a:t>
            </a:r>
          </a:p>
        </p:txBody>
      </p:sp>
      <p:sp>
        <p:nvSpPr>
          <p:cNvPr id="16" name="Rectangle 15">
            <a:extLst>
              <a:ext uri="{FF2B5EF4-FFF2-40B4-BE49-F238E27FC236}">
                <a16:creationId xmlns:a16="http://schemas.microsoft.com/office/drawing/2014/main" id="{3C0A387E-68FC-B88B-F20E-EF4A27D3AB32}"/>
              </a:ext>
            </a:extLst>
          </p:cNvPr>
          <p:cNvSpPr/>
          <p:nvPr/>
        </p:nvSpPr>
        <p:spPr>
          <a:xfrm>
            <a:off x="9717189" y="2124472"/>
            <a:ext cx="2133329" cy="567538"/>
          </a:xfrm>
          <a:prstGeom prst="rect">
            <a:avLst/>
          </a:prstGeom>
        </p:spPr>
        <p:txBody>
          <a:bodyPr wrap="square" lIns="0" tIns="0" rIns="0" bIns="0">
            <a:noAutofit/>
          </a:bodyPr>
          <a:lstStyle/>
          <a:p>
            <a:pPr marL="0" lvl="1">
              <a:spcBef>
                <a:spcPts val="600"/>
              </a:spcBef>
              <a:buClr>
                <a:schemeClr val="accent1"/>
              </a:buClr>
            </a:pPr>
            <a:r>
              <a:rPr lang="en-US" sz="2000" dirty="0">
                <a:solidFill>
                  <a:schemeClr val="tx1">
                    <a:lumMod val="65000"/>
                    <a:lumOff val="35000"/>
                  </a:schemeClr>
                </a:solidFill>
              </a:rPr>
              <a:t>Customer reviews</a:t>
            </a:r>
          </a:p>
        </p:txBody>
      </p:sp>
      <p:grpSp>
        <p:nvGrpSpPr>
          <p:cNvPr id="31" name="Group 30">
            <a:extLst>
              <a:ext uri="{FF2B5EF4-FFF2-40B4-BE49-F238E27FC236}">
                <a16:creationId xmlns:a16="http://schemas.microsoft.com/office/drawing/2014/main" id="{8F7D809F-1CEE-15BA-D185-E032E02A73C3}"/>
              </a:ext>
            </a:extLst>
          </p:cNvPr>
          <p:cNvGrpSpPr/>
          <p:nvPr/>
        </p:nvGrpSpPr>
        <p:grpSpPr>
          <a:xfrm>
            <a:off x="929204" y="1182856"/>
            <a:ext cx="829457" cy="829457"/>
            <a:chOff x="929204" y="972789"/>
            <a:chExt cx="829457" cy="829457"/>
          </a:xfrm>
        </p:grpSpPr>
        <p:sp>
          <p:nvSpPr>
            <p:cNvPr id="17" name="Oval 16">
              <a:extLst>
                <a:ext uri="{FF2B5EF4-FFF2-40B4-BE49-F238E27FC236}">
                  <a16:creationId xmlns:a16="http://schemas.microsoft.com/office/drawing/2014/main" id="{3327005D-5292-FCE4-22CF-1757BBD12089}"/>
                </a:ext>
              </a:extLst>
            </p:cNvPr>
            <p:cNvSpPr>
              <a:spLocks noChangeAspect="1"/>
            </p:cNvSpPr>
            <p:nvPr/>
          </p:nvSpPr>
          <p:spPr>
            <a:xfrm>
              <a:off x="929204" y="972789"/>
              <a:ext cx="829457" cy="829457"/>
            </a:xfrm>
            <a:prstGeom prst="ellipse">
              <a:avLst/>
            </a:prstGeom>
            <a:solidFill>
              <a:schemeClr val="accent1"/>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22" name="TextBox 21">
              <a:extLst>
                <a:ext uri="{FF2B5EF4-FFF2-40B4-BE49-F238E27FC236}">
                  <a16:creationId xmlns:a16="http://schemas.microsoft.com/office/drawing/2014/main" id="{27CC4273-C800-9C05-3D7D-EBF884D2C6F9}"/>
                </a:ext>
              </a:extLst>
            </p:cNvPr>
            <p:cNvSpPr txBox="1"/>
            <p:nvPr/>
          </p:nvSpPr>
          <p:spPr>
            <a:xfrm>
              <a:off x="975054" y="1111562"/>
              <a:ext cx="737755" cy="509155"/>
            </a:xfrm>
            <a:prstGeom prst="rect">
              <a:avLst/>
            </a:prstGeom>
            <a:noFill/>
          </p:spPr>
          <p:txBody>
            <a:bodyPr wrap="square" lIns="0" tIns="0" rIns="0" bIns="91440" rtlCol="0">
              <a:noAutofit/>
            </a:bodyPr>
            <a:lstStyle/>
            <a:p>
              <a:pPr algn="ctr"/>
              <a:r>
                <a:rPr lang="en-US" sz="3600" b="1" dirty="0">
                  <a:solidFill>
                    <a:schemeClr val="bg1"/>
                  </a:solidFill>
                  <a:latin typeface="Source Sans Pro" panose="020B0503030403020204" pitchFamily="34" charset="0"/>
                  <a:ea typeface="Source Sans Pro" panose="020B0503030403020204" pitchFamily="34" charset="0"/>
                </a:rPr>
                <a:t>01</a:t>
              </a:r>
              <a:endParaRPr lang="en-US" b="1" dirty="0">
                <a:solidFill>
                  <a:schemeClr val="bg1"/>
                </a:solidFill>
                <a:latin typeface="Source Sans Pro" panose="020B0503030403020204" pitchFamily="34" charset="0"/>
                <a:ea typeface="Source Sans Pro" panose="020B0503030403020204" pitchFamily="34" charset="0"/>
              </a:endParaRPr>
            </a:p>
          </p:txBody>
        </p:sp>
      </p:grpSp>
      <p:grpSp>
        <p:nvGrpSpPr>
          <p:cNvPr id="30" name="Group 29">
            <a:extLst>
              <a:ext uri="{FF2B5EF4-FFF2-40B4-BE49-F238E27FC236}">
                <a16:creationId xmlns:a16="http://schemas.microsoft.com/office/drawing/2014/main" id="{9A5D56D6-19F2-B6F4-46A2-383D321905BF}"/>
              </a:ext>
            </a:extLst>
          </p:cNvPr>
          <p:cNvGrpSpPr/>
          <p:nvPr/>
        </p:nvGrpSpPr>
        <p:grpSpPr>
          <a:xfrm>
            <a:off x="3209266" y="1182856"/>
            <a:ext cx="829457" cy="829457"/>
            <a:chOff x="3209266" y="972789"/>
            <a:chExt cx="829457" cy="829457"/>
          </a:xfrm>
        </p:grpSpPr>
        <p:sp>
          <p:nvSpPr>
            <p:cNvPr id="18" name="Oval 17">
              <a:extLst>
                <a:ext uri="{FF2B5EF4-FFF2-40B4-BE49-F238E27FC236}">
                  <a16:creationId xmlns:a16="http://schemas.microsoft.com/office/drawing/2014/main" id="{C794F36C-7A6F-C07D-CF7A-B949ED26D6A8}"/>
                </a:ext>
              </a:extLst>
            </p:cNvPr>
            <p:cNvSpPr>
              <a:spLocks noChangeAspect="1"/>
            </p:cNvSpPr>
            <p:nvPr/>
          </p:nvSpPr>
          <p:spPr>
            <a:xfrm>
              <a:off x="3209266" y="972789"/>
              <a:ext cx="829457" cy="829457"/>
            </a:xfrm>
            <a:prstGeom prst="ellipse">
              <a:avLst/>
            </a:prstGeom>
            <a:solidFill>
              <a:schemeClr val="accent1"/>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23" name="TextBox 22">
              <a:extLst>
                <a:ext uri="{FF2B5EF4-FFF2-40B4-BE49-F238E27FC236}">
                  <a16:creationId xmlns:a16="http://schemas.microsoft.com/office/drawing/2014/main" id="{B3B0B32E-ED79-9F6A-C67D-C130615204D2}"/>
                </a:ext>
              </a:extLst>
            </p:cNvPr>
            <p:cNvSpPr txBox="1"/>
            <p:nvPr/>
          </p:nvSpPr>
          <p:spPr>
            <a:xfrm>
              <a:off x="3243241" y="1111562"/>
              <a:ext cx="737755" cy="509155"/>
            </a:xfrm>
            <a:prstGeom prst="rect">
              <a:avLst/>
            </a:prstGeom>
            <a:noFill/>
          </p:spPr>
          <p:txBody>
            <a:bodyPr wrap="square" lIns="0" tIns="0" rIns="0" bIns="91440" rtlCol="0">
              <a:noAutofit/>
            </a:bodyPr>
            <a:lstStyle/>
            <a:p>
              <a:pPr algn="ctr"/>
              <a:r>
                <a:rPr lang="en-US" sz="3600" b="1" dirty="0">
                  <a:solidFill>
                    <a:schemeClr val="bg1"/>
                  </a:solidFill>
                  <a:latin typeface="Source Sans Pro" panose="020B0503030403020204" pitchFamily="34" charset="0"/>
                  <a:ea typeface="Source Sans Pro" panose="020B0503030403020204" pitchFamily="34" charset="0"/>
                </a:rPr>
                <a:t>02</a:t>
              </a:r>
              <a:endParaRPr lang="en-US" b="1" dirty="0">
                <a:solidFill>
                  <a:schemeClr val="bg1"/>
                </a:solidFill>
                <a:latin typeface="Source Sans Pro" panose="020B0503030403020204" pitchFamily="34" charset="0"/>
                <a:ea typeface="Source Sans Pro" panose="020B0503030403020204" pitchFamily="34" charset="0"/>
              </a:endParaRPr>
            </a:p>
          </p:txBody>
        </p:sp>
      </p:grpSp>
      <p:grpSp>
        <p:nvGrpSpPr>
          <p:cNvPr id="29" name="Group 28">
            <a:extLst>
              <a:ext uri="{FF2B5EF4-FFF2-40B4-BE49-F238E27FC236}">
                <a16:creationId xmlns:a16="http://schemas.microsoft.com/office/drawing/2014/main" id="{33DABAFE-D32A-4358-1473-CDF941DD0D63}"/>
              </a:ext>
            </a:extLst>
          </p:cNvPr>
          <p:cNvGrpSpPr/>
          <p:nvPr/>
        </p:nvGrpSpPr>
        <p:grpSpPr>
          <a:xfrm>
            <a:off x="5346825" y="1182856"/>
            <a:ext cx="829457" cy="829457"/>
            <a:chOff x="5346825" y="972789"/>
            <a:chExt cx="829457" cy="829457"/>
          </a:xfrm>
        </p:grpSpPr>
        <p:sp>
          <p:nvSpPr>
            <p:cNvPr id="19" name="Oval 18">
              <a:extLst>
                <a:ext uri="{FF2B5EF4-FFF2-40B4-BE49-F238E27FC236}">
                  <a16:creationId xmlns:a16="http://schemas.microsoft.com/office/drawing/2014/main" id="{681D6016-5D18-AD87-4979-270D3D738913}"/>
                </a:ext>
              </a:extLst>
            </p:cNvPr>
            <p:cNvSpPr>
              <a:spLocks noChangeAspect="1"/>
            </p:cNvSpPr>
            <p:nvPr/>
          </p:nvSpPr>
          <p:spPr>
            <a:xfrm>
              <a:off x="5346825" y="972789"/>
              <a:ext cx="829457" cy="829457"/>
            </a:xfrm>
            <a:prstGeom prst="ellipse">
              <a:avLst/>
            </a:prstGeom>
            <a:solidFill>
              <a:schemeClr val="accent1"/>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1E9911B-5F8E-8ED5-5969-840FCEAFE0E6}"/>
                </a:ext>
              </a:extLst>
            </p:cNvPr>
            <p:cNvSpPr txBox="1"/>
            <p:nvPr/>
          </p:nvSpPr>
          <p:spPr>
            <a:xfrm>
              <a:off x="5368924" y="1111562"/>
              <a:ext cx="737755" cy="509155"/>
            </a:xfrm>
            <a:prstGeom prst="rect">
              <a:avLst/>
            </a:prstGeom>
            <a:noFill/>
          </p:spPr>
          <p:txBody>
            <a:bodyPr wrap="square" lIns="0" tIns="0" rIns="0" bIns="91440" rtlCol="0">
              <a:noAutofit/>
            </a:bodyPr>
            <a:lstStyle/>
            <a:p>
              <a:pPr algn="ctr"/>
              <a:r>
                <a:rPr lang="en-US" sz="3600" b="1" dirty="0">
                  <a:solidFill>
                    <a:schemeClr val="bg1"/>
                  </a:solidFill>
                  <a:latin typeface="Source Sans Pro" panose="020B0503030403020204" pitchFamily="34" charset="0"/>
                  <a:ea typeface="Source Sans Pro" panose="020B0503030403020204" pitchFamily="34" charset="0"/>
                </a:rPr>
                <a:t>03</a:t>
              </a:r>
              <a:endParaRPr lang="en-US" b="1" dirty="0">
                <a:solidFill>
                  <a:schemeClr val="bg1"/>
                </a:solidFill>
                <a:latin typeface="Source Sans Pro" panose="020B0503030403020204" pitchFamily="34" charset="0"/>
                <a:ea typeface="Source Sans Pro" panose="020B0503030403020204" pitchFamily="34" charset="0"/>
              </a:endParaRPr>
            </a:p>
          </p:txBody>
        </p:sp>
      </p:grpSp>
      <p:grpSp>
        <p:nvGrpSpPr>
          <p:cNvPr id="28" name="Group 27">
            <a:extLst>
              <a:ext uri="{FF2B5EF4-FFF2-40B4-BE49-F238E27FC236}">
                <a16:creationId xmlns:a16="http://schemas.microsoft.com/office/drawing/2014/main" id="{256FAD6B-45B8-220A-4F30-E2DF2A5144BA}"/>
              </a:ext>
            </a:extLst>
          </p:cNvPr>
          <p:cNvGrpSpPr/>
          <p:nvPr/>
        </p:nvGrpSpPr>
        <p:grpSpPr>
          <a:xfrm>
            <a:off x="7496259" y="1182856"/>
            <a:ext cx="829457" cy="829457"/>
            <a:chOff x="7496259" y="972789"/>
            <a:chExt cx="829457" cy="829457"/>
          </a:xfrm>
        </p:grpSpPr>
        <p:sp>
          <p:nvSpPr>
            <p:cNvPr id="20" name="Oval 19">
              <a:extLst>
                <a:ext uri="{FF2B5EF4-FFF2-40B4-BE49-F238E27FC236}">
                  <a16:creationId xmlns:a16="http://schemas.microsoft.com/office/drawing/2014/main" id="{CAEDFA3D-6058-96EB-CC03-5473D257EBC2}"/>
                </a:ext>
              </a:extLst>
            </p:cNvPr>
            <p:cNvSpPr>
              <a:spLocks noChangeAspect="1"/>
            </p:cNvSpPr>
            <p:nvPr/>
          </p:nvSpPr>
          <p:spPr>
            <a:xfrm>
              <a:off x="7496259" y="972789"/>
              <a:ext cx="829457" cy="829457"/>
            </a:xfrm>
            <a:prstGeom prst="ellipse">
              <a:avLst/>
            </a:prstGeom>
            <a:solidFill>
              <a:schemeClr val="accent1"/>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25" name="TextBox 24">
              <a:extLst>
                <a:ext uri="{FF2B5EF4-FFF2-40B4-BE49-F238E27FC236}">
                  <a16:creationId xmlns:a16="http://schemas.microsoft.com/office/drawing/2014/main" id="{ACBDD55D-D20C-8287-071F-9BFEBC08A2BA}"/>
                </a:ext>
              </a:extLst>
            </p:cNvPr>
            <p:cNvSpPr txBox="1"/>
            <p:nvPr/>
          </p:nvSpPr>
          <p:spPr>
            <a:xfrm>
              <a:off x="7565859" y="1111562"/>
              <a:ext cx="737755" cy="509155"/>
            </a:xfrm>
            <a:prstGeom prst="rect">
              <a:avLst/>
            </a:prstGeom>
            <a:noFill/>
          </p:spPr>
          <p:txBody>
            <a:bodyPr wrap="square" lIns="0" tIns="0" rIns="0" bIns="91440" rtlCol="0">
              <a:noAutofit/>
            </a:bodyPr>
            <a:lstStyle/>
            <a:p>
              <a:pPr algn="ctr"/>
              <a:r>
                <a:rPr lang="en-US" sz="3600" b="1" dirty="0">
                  <a:solidFill>
                    <a:schemeClr val="bg1"/>
                  </a:solidFill>
                  <a:latin typeface="Source Sans Pro" panose="020B0503030403020204" pitchFamily="34" charset="0"/>
                  <a:ea typeface="Source Sans Pro" panose="020B0503030403020204" pitchFamily="34" charset="0"/>
                </a:rPr>
                <a:t>04</a:t>
              </a:r>
              <a:endParaRPr lang="en-US" b="1" dirty="0">
                <a:solidFill>
                  <a:schemeClr val="bg1"/>
                </a:solidFill>
                <a:latin typeface="Source Sans Pro" panose="020B0503030403020204" pitchFamily="34" charset="0"/>
                <a:ea typeface="Source Sans Pro" panose="020B0503030403020204" pitchFamily="34" charset="0"/>
              </a:endParaRPr>
            </a:p>
          </p:txBody>
        </p:sp>
      </p:grpSp>
      <p:grpSp>
        <p:nvGrpSpPr>
          <p:cNvPr id="27" name="Group 26">
            <a:extLst>
              <a:ext uri="{FF2B5EF4-FFF2-40B4-BE49-F238E27FC236}">
                <a16:creationId xmlns:a16="http://schemas.microsoft.com/office/drawing/2014/main" id="{4AE3D6BD-5CE2-EB83-75E3-9B803A6A8778}"/>
              </a:ext>
            </a:extLst>
          </p:cNvPr>
          <p:cNvGrpSpPr/>
          <p:nvPr/>
        </p:nvGrpSpPr>
        <p:grpSpPr>
          <a:xfrm>
            <a:off x="10132581" y="1182856"/>
            <a:ext cx="829457" cy="829457"/>
            <a:chOff x="10132581" y="972789"/>
            <a:chExt cx="829457" cy="829457"/>
          </a:xfrm>
        </p:grpSpPr>
        <p:sp>
          <p:nvSpPr>
            <p:cNvPr id="21" name="Oval 20">
              <a:extLst>
                <a:ext uri="{FF2B5EF4-FFF2-40B4-BE49-F238E27FC236}">
                  <a16:creationId xmlns:a16="http://schemas.microsoft.com/office/drawing/2014/main" id="{F1369D2F-80D2-5A65-66F9-CC2549DB73C6}"/>
                </a:ext>
              </a:extLst>
            </p:cNvPr>
            <p:cNvSpPr>
              <a:spLocks noChangeAspect="1"/>
            </p:cNvSpPr>
            <p:nvPr/>
          </p:nvSpPr>
          <p:spPr>
            <a:xfrm>
              <a:off x="10132581" y="972789"/>
              <a:ext cx="829457" cy="829457"/>
            </a:xfrm>
            <a:prstGeom prst="ellipse">
              <a:avLst/>
            </a:prstGeom>
            <a:solidFill>
              <a:schemeClr val="accent1"/>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dirty="0">
                <a:solidFill>
                  <a:schemeClr val="tx1"/>
                </a:solidFill>
              </a:endParaRPr>
            </a:p>
          </p:txBody>
        </p:sp>
        <p:sp>
          <p:nvSpPr>
            <p:cNvPr id="26" name="TextBox 25">
              <a:extLst>
                <a:ext uri="{FF2B5EF4-FFF2-40B4-BE49-F238E27FC236}">
                  <a16:creationId xmlns:a16="http://schemas.microsoft.com/office/drawing/2014/main" id="{C6E9910D-995C-5DF6-C052-A56AD44AEE62}"/>
                </a:ext>
              </a:extLst>
            </p:cNvPr>
            <p:cNvSpPr txBox="1"/>
            <p:nvPr/>
          </p:nvSpPr>
          <p:spPr>
            <a:xfrm>
              <a:off x="10178431" y="1111562"/>
              <a:ext cx="737755" cy="509155"/>
            </a:xfrm>
            <a:prstGeom prst="rect">
              <a:avLst/>
            </a:prstGeom>
            <a:noFill/>
          </p:spPr>
          <p:txBody>
            <a:bodyPr wrap="square" lIns="0" tIns="0" rIns="0" bIns="91440" rtlCol="0">
              <a:noAutofit/>
            </a:bodyPr>
            <a:lstStyle/>
            <a:p>
              <a:pPr algn="ctr"/>
              <a:r>
                <a:rPr lang="en-US" sz="3600" b="1" dirty="0">
                  <a:solidFill>
                    <a:schemeClr val="bg1"/>
                  </a:solidFill>
                  <a:latin typeface="Source Sans Pro" panose="020B0503030403020204" pitchFamily="34" charset="0"/>
                  <a:ea typeface="Source Sans Pro" panose="020B0503030403020204" pitchFamily="34" charset="0"/>
                </a:rPr>
                <a:t>05</a:t>
              </a:r>
              <a:endParaRPr lang="en-US" b="1" dirty="0">
                <a:solidFill>
                  <a:schemeClr val="bg1"/>
                </a:solidFill>
                <a:latin typeface="Source Sans Pro" panose="020B0503030403020204" pitchFamily="34" charset="0"/>
                <a:ea typeface="Source Sans Pro" panose="020B0503030403020204" pitchFamily="34" charset="0"/>
              </a:endParaRPr>
            </a:p>
          </p:txBody>
        </p:sp>
      </p:grpSp>
      <p:pic>
        <p:nvPicPr>
          <p:cNvPr id="33" name="Picture 32">
            <a:extLst>
              <a:ext uri="{FF2B5EF4-FFF2-40B4-BE49-F238E27FC236}">
                <a16:creationId xmlns:a16="http://schemas.microsoft.com/office/drawing/2014/main" id="{31D3C4F9-F75C-0C98-1CDF-2F459B25B25E}"/>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3395996"/>
            <a:ext cx="5186692" cy="2622187"/>
          </a:xfrm>
          <a:prstGeom prst="rect">
            <a:avLst/>
          </a:prstGeom>
        </p:spPr>
      </p:pic>
    </p:spTree>
    <p:extLst>
      <p:ext uri="{BB962C8B-B14F-4D97-AF65-F5344CB8AC3E}">
        <p14:creationId xmlns:p14="http://schemas.microsoft.com/office/powerpoint/2010/main" val="3493922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AE5E-0C1C-E885-3844-54E06486C2CC}"/>
              </a:ext>
            </a:extLst>
          </p:cNvPr>
          <p:cNvSpPr>
            <a:spLocks noGrp="1"/>
          </p:cNvSpPr>
          <p:nvPr>
            <p:ph type="title"/>
          </p:nvPr>
        </p:nvSpPr>
        <p:spPr>
          <a:xfrm>
            <a:off x="-1252221" y="-2419370"/>
            <a:ext cx="11513969" cy="874319"/>
          </a:xfrm>
        </p:spPr>
        <p:txBody>
          <a:bodyPr/>
          <a:lstStyle/>
          <a:p>
            <a:endParaRPr lang="en-US" dirty="0"/>
          </a:p>
        </p:txBody>
      </p:sp>
      <p:sp>
        <p:nvSpPr>
          <p:cNvPr id="4" name="Slide Number Placeholder 3">
            <a:extLst>
              <a:ext uri="{FF2B5EF4-FFF2-40B4-BE49-F238E27FC236}">
                <a16:creationId xmlns:a16="http://schemas.microsoft.com/office/drawing/2014/main" id="{264C511A-ED0C-F75B-B145-EFE890E0D09B}"/>
              </a:ext>
            </a:extLst>
          </p:cNvPr>
          <p:cNvSpPr>
            <a:spLocks noGrp="1"/>
          </p:cNvSpPr>
          <p:nvPr>
            <p:ph type="sldNum" sz="quarter" idx="12"/>
          </p:nvPr>
        </p:nvSpPr>
        <p:spPr/>
        <p:txBody>
          <a:bodyPr/>
          <a:lstStyle/>
          <a:p>
            <a:fld id="{6FE306A7-A228-4E07-8D4E-C1DA2C3F3993}" type="slidenum">
              <a:rPr lang="en-US" smtClean="0"/>
              <a:pPr/>
              <a:t>7</a:t>
            </a:fld>
            <a:endParaRPr lang="en-US" dirty="0"/>
          </a:p>
        </p:txBody>
      </p:sp>
      <p:sp>
        <p:nvSpPr>
          <p:cNvPr id="5" name="Footer Placeholder 4">
            <a:extLst>
              <a:ext uri="{FF2B5EF4-FFF2-40B4-BE49-F238E27FC236}">
                <a16:creationId xmlns:a16="http://schemas.microsoft.com/office/drawing/2014/main" id="{0F9BD7B0-4B6F-EF98-94A5-E49139FB1A58}"/>
              </a:ext>
            </a:extLst>
          </p:cNvPr>
          <p:cNvSpPr>
            <a:spLocks noGrp="1"/>
          </p:cNvSpPr>
          <p:nvPr>
            <p:ph type="ftr" sz="quarter" idx="3"/>
          </p:nvPr>
        </p:nvSpPr>
        <p:spPr/>
        <p:txBody>
          <a:bodyPr/>
          <a:lstStyle/>
          <a:p>
            <a:r>
              <a:rPr lang="en-US"/>
              <a:t>© 2022 LexisNexis. All rights reserved.</a:t>
            </a:r>
            <a:endParaRPr lang="en-US" dirty="0"/>
          </a:p>
        </p:txBody>
      </p:sp>
      <p:pic>
        <p:nvPicPr>
          <p:cNvPr id="1025" name="Picture 1" descr="page1image63440096">
            <a:extLst>
              <a:ext uri="{FF2B5EF4-FFF2-40B4-BE49-F238E27FC236}">
                <a16:creationId xmlns:a16="http://schemas.microsoft.com/office/drawing/2014/main" id="{2FAAE432-8E0F-1EC4-62B2-D873EE3E338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2592" y="1393058"/>
            <a:ext cx="8586815" cy="48307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un &amp; Bradstreet - Accelerate Growth and Improve Business Performance">
            <a:extLst>
              <a:ext uri="{FF2B5EF4-FFF2-40B4-BE49-F238E27FC236}">
                <a16:creationId xmlns:a16="http://schemas.microsoft.com/office/drawing/2014/main" id="{F4D81F68-0DAC-8D09-74B0-D542AA3854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430" y="170922"/>
            <a:ext cx="7467600" cy="10922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D7362AE7-4C9F-312D-482B-EA0C779DF0A0}"/>
              </a:ext>
            </a:extLst>
          </p:cNvPr>
          <p:cNvCxnSpPr/>
          <p:nvPr/>
        </p:nvCxnSpPr>
        <p:spPr>
          <a:xfrm flipH="1">
            <a:off x="5716988" y="2775005"/>
            <a:ext cx="572494" cy="103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C1EAE57-9EAC-74E6-8FD0-E13D27ED0470}"/>
              </a:ext>
            </a:extLst>
          </p:cNvPr>
          <p:cNvCxnSpPr/>
          <p:nvPr/>
        </p:nvCxnSpPr>
        <p:spPr>
          <a:xfrm flipH="1">
            <a:off x="5716988" y="2979095"/>
            <a:ext cx="572494" cy="1060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2CD2778-6B50-2EB6-7A0E-E5327F208A30}"/>
              </a:ext>
            </a:extLst>
          </p:cNvPr>
          <p:cNvCxnSpPr/>
          <p:nvPr/>
        </p:nvCxnSpPr>
        <p:spPr>
          <a:xfrm flipH="1">
            <a:off x="5716988" y="3299791"/>
            <a:ext cx="572494" cy="1292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3EF8102-7C4F-A088-1940-7F20B0469EFD}"/>
              </a:ext>
            </a:extLst>
          </p:cNvPr>
          <p:cNvCxnSpPr/>
          <p:nvPr/>
        </p:nvCxnSpPr>
        <p:spPr>
          <a:xfrm flipH="1">
            <a:off x="5716988" y="3708290"/>
            <a:ext cx="572494" cy="1292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187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7C555-BAD9-F244-C837-19516FF6A0C7}"/>
              </a:ext>
            </a:extLst>
          </p:cNvPr>
          <p:cNvSpPr>
            <a:spLocks noGrp="1"/>
          </p:cNvSpPr>
          <p:nvPr>
            <p:ph type="title"/>
          </p:nvPr>
        </p:nvSpPr>
        <p:spPr/>
        <p:txBody>
          <a:bodyPr/>
          <a:lstStyle/>
          <a:p>
            <a:pPr algn="ctr"/>
            <a:r>
              <a:rPr lang="en-US" i="0" u="none" strike="noStrike" dirty="0">
                <a:solidFill>
                  <a:srgbClr val="222222"/>
                </a:solidFill>
                <a:effectLst/>
                <a:latin typeface="inherit"/>
                <a:hlinkClick r:id="rId2"/>
              </a:rPr>
              <a:t>How to Check if a Company Is Genuine</a:t>
            </a:r>
            <a:br>
              <a:rPr lang="en-US" b="1" i="0" u="none" strike="noStrike" dirty="0">
                <a:solidFill>
                  <a:srgbClr val="222222"/>
                </a:solidFill>
                <a:effectLst/>
                <a:latin typeface="Helvetica" pitchFamily="2" charset="0"/>
              </a:rPr>
            </a:br>
            <a:endParaRPr lang="en-US" dirty="0"/>
          </a:p>
        </p:txBody>
      </p:sp>
      <p:pic>
        <p:nvPicPr>
          <p:cNvPr id="7" name="Content Placeholder 6" descr="Graphical user interface, website&#10;&#10;Description automatically generated">
            <a:extLst>
              <a:ext uri="{FF2B5EF4-FFF2-40B4-BE49-F238E27FC236}">
                <a16:creationId xmlns:a16="http://schemas.microsoft.com/office/drawing/2014/main" id="{A8DB20ED-80B1-C964-8B12-945AB3E4376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729767"/>
            <a:ext cx="12495178" cy="7028539"/>
          </a:xfrm>
        </p:spPr>
      </p:pic>
      <p:sp>
        <p:nvSpPr>
          <p:cNvPr id="4" name="Slide Number Placeholder 3">
            <a:extLst>
              <a:ext uri="{FF2B5EF4-FFF2-40B4-BE49-F238E27FC236}">
                <a16:creationId xmlns:a16="http://schemas.microsoft.com/office/drawing/2014/main" id="{6AEBE2F3-4310-967C-C50C-72AE63C985AB}"/>
              </a:ext>
            </a:extLst>
          </p:cNvPr>
          <p:cNvSpPr>
            <a:spLocks noGrp="1"/>
          </p:cNvSpPr>
          <p:nvPr>
            <p:ph type="sldNum" sz="quarter" idx="12"/>
          </p:nvPr>
        </p:nvSpPr>
        <p:spPr/>
        <p:txBody>
          <a:bodyPr/>
          <a:lstStyle/>
          <a:p>
            <a:fld id="{6FE306A7-A228-4E07-8D4E-C1DA2C3F3993}" type="slidenum">
              <a:rPr lang="en-US" smtClean="0"/>
              <a:pPr/>
              <a:t>8</a:t>
            </a:fld>
            <a:endParaRPr lang="en-US" dirty="0"/>
          </a:p>
        </p:txBody>
      </p:sp>
      <p:sp>
        <p:nvSpPr>
          <p:cNvPr id="5" name="Footer Placeholder 4">
            <a:extLst>
              <a:ext uri="{FF2B5EF4-FFF2-40B4-BE49-F238E27FC236}">
                <a16:creationId xmlns:a16="http://schemas.microsoft.com/office/drawing/2014/main" id="{6F822A04-86A4-568A-A42D-A46E936CDF55}"/>
              </a:ext>
            </a:extLst>
          </p:cNvPr>
          <p:cNvSpPr>
            <a:spLocks noGrp="1"/>
          </p:cNvSpPr>
          <p:nvPr>
            <p:ph type="ftr" sz="quarter" idx="3"/>
          </p:nvPr>
        </p:nvSpPr>
        <p:spPr/>
        <p:txBody>
          <a:bodyPr/>
          <a:lstStyle/>
          <a:p>
            <a:r>
              <a:rPr lang="en-US"/>
              <a:t>© 2022 LexisNexis. All rights reserved.</a:t>
            </a:r>
            <a:endParaRPr lang="en-US" dirty="0"/>
          </a:p>
        </p:txBody>
      </p:sp>
      <p:cxnSp>
        <p:nvCxnSpPr>
          <p:cNvPr id="9" name="Straight Connector 8">
            <a:extLst>
              <a:ext uri="{FF2B5EF4-FFF2-40B4-BE49-F238E27FC236}">
                <a16:creationId xmlns:a16="http://schemas.microsoft.com/office/drawing/2014/main" id="{9568598F-1E93-C028-4433-98B5227A5CD5}"/>
              </a:ext>
            </a:extLst>
          </p:cNvPr>
          <p:cNvCxnSpPr/>
          <p:nvPr/>
        </p:nvCxnSpPr>
        <p:spPr>
          <a:xfrm>
            <a:off x="5099649" y="5733940"/>
            <a:ext cx="19927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4CB934F-925A-0688-C006-7F8F93A1E8B3}"/>
              </a:ext>
            </a:extLst>
          </p:cNvPr>
          <p:cNvCxnSpPr/>
          <p:nvPr/>
        </p:nvCxnSpPr>
        <p:spPr>
          <a:xfrm>
            <a:off x="3023483" y="5907819"/>
            <a:ext cx="2401294"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398606C-6AE5-3953-6E13-8921D635723B}"/>
              </a:ext>
            </a:extLst>
          </p:cNvPr>
          <p:cNvSpPr txBox="1"/>
          <p:nvPr/>
        </p:nvSpPr>
        <p:spPr>
          <a:xfrm>
            <a:off x="540689" y="3108960"/>
            <a:ext cx="2076209" cy="646331"/>
          </a:xfrm>
          <a:prstGeom prst="rect">
            <a:avLst/>
          </a:prstGeom>
          <a:noFill/>
        </p:spPr>
        <p:txBody>
          <a:bodyPr wrap="none" rtlCol="0">
            <a:spAutoFit/>
          </a:bodyPr>
          <a:lstStyle/>
          <a:p>
            <a:r>
              <a:rPr lang="en-US" dirty="0">
                <a:solidFill>
                  <a:schemeClr val="accent1"/>
                </a:solidFill>
              </a:rPr>
              <a:t>Commercial and </a:t>
            </a:r>
          </a:p>
          <a:p>
            <a:r>
              <a:rPr lang="en-US" dirty="0">
                <a:solidFill>
                  <a:schemeClr val="accent1"/>
                </a:solidFill>
              </a:rPr>
              <a:t>public expectations</a:t>
            </a:r>
          </a:p>
        </p:txBody>
      </p:sp>
      <p:cxnSp>
        <p:nvCxnSpPr>
          <p:cNvPr id="24" name="Straight Connector 23">
            <a:extLst>
              <a:ext uri="{FF2B5EF4-FFF2-40B4-BE49-F238E27FC236}">
                <a16:creationId xmlns:a16="http://schemas.microsoft.com/office/drawing/2014/main" id="{E76DE52E-DF9D-EF2B-F8D4-BA9F2BEC36FF}"/>
              </a:ext>
            </a:extLst>
          </p:cNvPr>
          <p:cNvCxnSpPr/>
          <p:nvPr/>
        </p:nvCxnSpPr>
        <p:spPr>
          <a:xfrm>
            <a:off x="3252083" y="5096786"/>
            <a:ext cx="37450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B09C14F-52DB-D07B-1D4F-D70B1CE65B2E}"/>
              </a:ext>
            </a:extLst>
          </p:cNvPr>
          <p:cNvCxnSpPr/>
          <p:nvPr/>
        </p:nvCxnSpPr>
        <p:spPr>
          <a:xfrm>
            <a:off x="3252083" y="5255812"/>
            <a:ext cx="9223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D6F6AF0-1833-E122-06B8-BC959FC60DBB}"/>
              </a:ext>
            </a:extLst>
          </p:cNvPr>
          <p:cNvCxnSpPr/>
          <p:nvPr/>
        </p:nvCxnSpPr>
        <p:spPr>
          <a:xfrm flipV="1">
            <a:off x="1383527" y="2091193"/>
            <a:ext cx="1868556" cy="1089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CD96DCD-0DB2-54C4-E12C-EB3C9C117083}"/>
              </a:ext>
            </a:extLst>
          </p:cNvPr>
          <p:cNvCxnSpPr/>
          <p:nvPr/>
        </p:nvCxnSpPr>
        <p:spPr>
          <a:xfrm>
            <a:off x="1391478" y="3755291"/>
            <a:ext cx="1510748" cy="19935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37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69EBE-95E3-F0A4-7A0E-61D300709A15}"/>
              </a:ext>
            </a:extLst>
          </p:cNvPr>
          <p:cNvSpPr>
            <a:spLocks noGrp="1"/>
          </p:cNvSpPr>
          <p:nvPr>
            <p:ph type="title"/>
          </p:nvPr>
        </p:nvSpPr>
        <p:spPr/>
        <p:txBody>
          <a:bodyPr/>
          <a:lstStyle/>
          <a:p>
            <a:r>
              <a:rPr lang="en-US" dirty="0"/>
              <a:t>Companies Don’t Commit Fraud, People Do</a:t>
            </a:r>
          </a:p>
        </p:txBody>
      </p:sp>
      <p:sp>
        <p:nvSpPr>
          <p:cNvPr id="4" name="Slide Number Placeholder 3">
            <a:extLst>
              <a:ext uri="{FF2B5EF4-FFF2-40B4-BE49-F238E27FC236}">
                <a16:creationId xmlns:a16="http://schemas.microsoft.com/office/drawing/2014/main" id="{0A869078-80D5-2DB7-0709-D25E6EBA4C55}"/>
              </a:ext>
            </a:extLst>
          </p:cNvPr>
          <p:cNvSpPr>
            <a:spLocks noGrp="1"/>
          </p:cNvSpPr>
          <p:nvPr>
            <p:ph type="sldNum" sz="quarter" idx="12"/>
          </p:nvPr>
        </p:nvSpPr>
        <p:spPr/>
        <p:txBody>
          <a:bodyPr/>
          <a:lstStyle/>
          <a:p>
            <a:fld id="{6FE306A7-A228-4E07-8D4E-C1DA2C3F3993}" type="slidenum">
              <a:rPr lang="en-US" smtClean="0"/>
              <a:pPr/>
              <a:t>9</a:t>
            </a:fld>
            <a:endParaRPr lang="en-US" dirty="0"/>
          </a:p>
        </p:txBody>
      </p:sp>
      <p:sp>
        <p:nvSpPr>
          <p:cNvPr id="5" name="Footer Placeholder 4">
            <a:extLst>
              <a:ext uri="{FF2B5EF4-FFF2-40B4-BE49-F238E27FC236}">
                <a16:creationId xmlns:a16="http://schemas.microsoft.com/office/drawing/2014/main" id="{87F8D6BF-595F-7E19-8D80-DD1B87BE8161}"/>
              </a:ext>
            </a:extLst>
          </p:cNvPr>
          <p:cNvSpPr>
            <a:spLocks noGrp="1"/>
          </p:cNvSpPr>
          <p:nvPr>
            <p:ph type="ftr" sz="quarter" idx="3"/>
          </p:nvPr>
        </p:nvSpPr>
        <p:spPr/>
        <p:txBody>
          <a:bodyPr/>
          <a:lstStyle/>
          <a:p>
            <a:r>
              <a:rPr lang="en-US"/>
              <a:t>© 2022 LexisNexis. All rights reserved.</a:t>
            </a:r>
            <a:endParaRPr lang="en-US" dirty="0"/>
          </a:p>
        </p:txBody>
      </p:sp>
      <p:sp>
        <p:nvSpPr>
          <p:cNvPr id="6" name="Rectangle 5">
            <a:extLst>
              <a:ext uri="{FF2B5EF4-FFF2-40B4-BE49-F238E27FC236}">
                <a16:creationId xmlns:a16="http://schemas.microsoft.com/office/drawing/2014/main" id="{CA9097C2-14E9-7D92-DC0C-6425CB3091FC}"/>
              </a:ext>
            </a:extLst>
          </p:cNvPr>
          <p:cNvSpPr/>
          <p:nvPr/>
        </p:nvSpPr>
        <p:spPr>
          <a:xfrm>
            <a:off x="9643" y="855045"/>
            <a:ext cx="5972057" cy="53300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7" name="Rectangle 6">
            <a:extLst>
              <a:ext uri="{FF2B5EF4-FFF2-40B4-BE49-F238E27FC236}">
                <a16:creationId xmlns:a16="http://schemas.microsoft.com/office/drawing/2014/main" id="{C4B81045-F944-366F-5BAF-E33AFBD86A21}"/>
              </a:ext>
            </a:extLst>
          </p:cNvPr>
          <p:cNvSpPr/>
          <p:nvPr/>
        </p:nvSpPr>
        <p:spPr>
          <a:xfrm>
            <a:off x="5847518" y="855045"/>
            <a:ext cx="6344482" cy="533000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8" name="Text Box 21">
            <a:extLst>
              <a:ext uri="{FF2B5EF4-FFF2-40B4-BE49-F238E27FC236}">
                <a16:creationId xmlns:a16="http://schemas.microsoft.com/office/drawing/2014/main" id="{1051BDC7-E75E-083F-C5A0-1D725E57ED16}"/>
              </a:ext>
            </a:extLst>
          </p:cNvPr>
          <p:cNvSpPr txBox="1">
            <a:spLocks noChangeArrowheads="1"/>
          </p:cNvSpPr>
          <p:nvPr/>
        </p:nvSpPr>
        <p:spPr bwMode="auto">
          <a:xfrm>
            <a:off x="395640" y="1911489"/>
            <a:ext cx="5200062" cy="4070437"/>
          </a:xfrm>
          <a:prstGeom prst="rect">
            <a:avLst/>
          </a:prstGeom>
          <a:noFill/>
          <a:ln w="19050">
            <a:noFill/>
            <a:miter lim="800000"/>
            <a:headEnd/>
            <a:tailEnd/>
          </a:ln>
          <a:effectLst/>
        </p:spPr>
        <p:txBody>
          <a:bodyPr lIns="0" tIns="0" rIns="0" bIns="0">
            <a:noAutofit/>
          </a:bodyPr>
          <a:lstStyle>
            <a:lvl1pPr marL="342900" indent="-342900" algn="l" defTabSz="457200" rtl="0" eaLnBrk="0" fontAlgn="base" hangingPunct="0">
              <a:spcBef>
                <a:spcPct val="0"/>
              </a:spcBef>
              <a:spcAft>
                <a:spcPts val="600"/>
              </a:spcAft>
              <a:buFont typeface="Arial" pitchFamily="34" charset="0"/>
              <a:defRPr sz="1700" kern="1200">
                <a:solidFill>
                  <a:schemeClr val="tx1"/>
                </a:solidFill>
                <a:latin typeface="+mn-lt"/>
                <a:ea typeface="ＭＳ Ｐゴシック" charset="0"/>
                <a:cs typeface="ＭＳ Ｐゴシック" charset="0"/>
              </a:defRPr>
            </a:lvl1pPr>
            <a:lvl2pPr marL="137160" indent="-136525" algn="l" defTabSz="457200" rtl="0" eaLnBrk="0" fontAlgn="base" hangingPunct="0">
              <a:spcBef>
                <a:spcPct val="0"/>
              </a:spcBef>
              <a:spcAft>
                <a:spcPts val="600"/>
              </a:spcAft>
              <a:buClr>
                <a:schemeClr val="accent1"/>
              </a:buClr>
              <a:buFont typeface="Arial" pitchFamily="34" charset="0"/>
              <a:buChar char="•"/>
              <a:defRPr sz="1700" kern="1200">
                <a:solidFill>
                  <a:schemeClr val="tx1"/>
                </a:solidFill>
                <a:latin typeface="+mn-lt"/>
                <a:ea typeface="ＭＳ Ｐゴシック" charset="0"/>
                <a:cs typeface="+mn-cs"/>
              </a:defRPr>
            </a:lvl2pPr>
            <a:lvl3pPr marL="137160" indent="-136525" algn="l" defTabSz="457200" rtl="0" eaLnBrk="0" fontAlgn="base" hangingPunct="0">
              <a:spcBef>
                <a:spcPct val="0"/>
              </a:spcBef>
              <a:spcAft>
                <a:spcPts val="600"/>
              </a:spcAft>
              <a:buClr>
                <a:schemeClr val="accent1"/>
              </a:buClr>
              <a:buFont typeface="Arial" pitchFamily="34" charset="0"/>
              <a:buChar char="•"/>
              <a:defRPr sz="17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l" defTabSz="457200" rtl="0" eaLnBrk="0" fontAlgn="base" latinLnBrk="0" hangingPunct="0">
              <a:lnSpc>
                <a:spcPct val="95000"/>
              </a:lnSpc>
              <a:spcBef>
                <a:spcPct val="25000"/>
              </a:spcBef>
              <a:spcAft>
                <a:spcPct val="0"/>
              </a:spcAft>
              <a:buClr>
                <a:srgbClr val="ED1C24"/>
              </a:buClr>
              <a:buSzTx/>
              <a:buFont typeface="Arial" pitchFamily="34" charset="0"/>
              <a:buNone/>
              <a:tabLst/>
              <a:defRPr/>
            </a:pPr>
            <a:r>
              <a:rPr kumimoji="0" lang="en-US" sz="1400" b="1" i="0" u="none" strike="noStrike" kern="1200" cap="none" spc="0" normalizeH="0" baseline="0" noProof="0" dirty="0">
                <a:ln>
                  <a:noFill/>
                </a:ln>
                <a:solidFill>
                  <a:schemeClr val="tx1">
                    <a:lumMod val="65000"/>
                    <a:lumOff val="35000"/>
                  </a:schemeClr>
                </a:solidFill>
                <a:effectLst/>
                <a:uLnTx/>
                <a:uFillTx/>
                <a:latin typeface="Source Sans Pro"/>
                <a:ea typeface="ＭＳ Ｐゴシック" pitchFamily="34" charset="-128"/>
                <a:cs typeface="+mn-cs"/>
              </a:rPr>
              <a:t>Not everyone fits </a:t>
            </a:r>
            <a:r>
              <a:rPr lang="en-US" sz="1400" b="1" dirty="0" err="1">
                <a:solidFill>
                  <a:schemeClr val="tx1">
                    <a:lumMod val="65000"/>
                    <a:lumOff val="35000"/>
                  </a:schemeClr>
                </a:solidFill>
                <a:latin typeface="Source Sans Pro"/>
                <a:ea typeface="ＭＳ Ｐゴシック" pitchFamily="34" charset="-128"/>
              </a:rPr>
              <a:t>i</a:t>
            </a:r>
            <a:r>
              <a:rPr kumimoji="0" lang="en-US" sz="1400" b="1" i="0" u="none" strike="noStrike" kern="1200" cap="none" spc="0" normalizeH="0" baseline="0" noProof="0" dirty="0">
                <a:ln>
                  <a:noFill/>
                </a:ln>
                <a:solidFill>
                  <a:schemeClr val="tx1">
                    <a:lumMod val="65000"/>
                    <a:lumOff val="35000"/>
                  </a:schemeClr>
                </a:solidFill>
                <a:effectLst/>
                <a:uLnTx/>
                <a:uFillTx/>
                <a:latin typeface="Source Sans Pro"/>
                <a:ea typeface="ＭＳ Ｐゴシック" pitchFamily="34" charset="-128"/>
                <a:cs typeface="+mn-cs"/>
              </a:rPr>
              <a:t>n </a:t>
            </a:r>
            <a:r>
              <a:rPr lang="en-US" sz="1400" b="1" dirty="0">
                <a:solidFill>
                  <a:schemeClr val="tx1">
                    <a:lumMod val="65000"/>
                    <a:lumOff val="35000"/>
                  </a:schemeClr>
                </a:solidFill>
                <a:latin typeface="Source Sans Pro"/>
                <a:ea typeface="ＭＳ Ｐゴシック" pitchFamily="34" charset="-128"/>
              </a:rPr>
              <a:t>t</a:t>
            </a:r>
            <a:r>
              <a:rPr kumimoji="0" lang="en-US" sz="1400" b="1" i="0" u="none" strike="noStrike" kern="1200" cap="none" spc="0" normalizeH="0" baseline="0" noProof="0" dirty="0">
                <a:ln>
                  <a:noFill/>
                </a:ln>
                <a:solidFill>
                  <a:schemeClr val="tx1">
                    <a:lumMod val="65000"/>
                    <a:lumOff val="35000"/>
                  </a:schemeClr>
                </a:solidFill>
                <a:effectLst/>
                <a:uLnTx/>
                <a:uFillTx/>
                <a:latin typeface="Source Sans Pro"/>
                <a:ea typeface="ＭＳ Ｐゴシック" pitchFamily="34" charset="-128"/>
                <a:cs typeface="+mn-cs"/>
              </a:rPr>
              <a:t>he </a:t>
            </a:r>
            <a:r>
              <a:rPr lang="en-US" sz="1400" b="1" dirty="0">
                <a:solidFill>
                  <a:schemeClr val="tx1">
                    <a:lumMod val="65000"/>
                    <a:lumOff val="35000"/>
                  </a:schemeClr>
                </a:solidFill>
                <a:latin typeface="Source Sans Pro"/>
                <a:ea typeface="ＭＳ Ｐゴシック" pitchFamily="34" charset="-128"/>
              </a:rPr>
              <a:t>s</a:t>
            </a:r>
            <a:r>
              <a:rPr kumimoji="0" lang="en-US" sz="1400" b="1" i="0" u="none" strike="noStrike" kern="1200" cap="none" spc="0" normalizeH="0" baseline="0" noProof="0" dirty="0" err="1">
                <a:ln>
                  <a:noFill/>
                </a:ln>
                <a:solidFill>
                  <a:schemeClr val="tx1">
                    <a:lumMod val="65000"/>
                    <a:lumOff val="35000"/>
                  </a:schemeClr>
                </a:solidFill>
                <a:effectLst/>
                <a:uLnTx/>
                <a:uFillTx/>
                <a:latin typeface="Source Sans Pro"/>
                <a:ea typeface="ＭＳ Ｐゴシック" pitchFamily="34" charset="-128"/>
                <a:cs typeface="+mn-cs"/>
              </a:rPr>
              <a:t>ame</a:t>
            </a:r>
            <a:r>
              <a:rPr kumimoji="0" lang="en-US" sz="1400" b="1" i="0" u="none" strike="noStrike" kern="1200" cap="none" spc="0" normalizeH="0" baseline="0" noProof="0" dirty="0">
                <a:ln>
                  <a:noFill/>
                </a:ln>
                <a:solidFill>
                  <a:schemeClr val="tx1">
                    <a:lumMod val="65000"/>
                    <a:lumOff val="35000"/>
                  </a:schemeClr>
                </a:solidFill>
                <a:effectLst/>
                <a:uLnTx/>
                <a:uFillTx/>
                <a:latin typeface="Source Sans Pro"/>
                <a:ea typeface="ＭＳ Ｐゴシック" pitchFamily="34" charset="-128"/>
                <a:cs typeface="+mn-cs"/>
              </a:rPr>
              <a:t> </a:t>
            </a:r>
            <a:r>
              <a:rPr lang="en-US" sz="1400" b="1" dirty="0">
                <a:solidFill>
                  <a:schemeClr val="tx1">
                    <a:lumMod val="65000"/>
                    <a:lumOff val="35000"/>
                  </a:schemeClr>
                </a:solidFill>
                <a:latin typeface="Source Sans Pro"/>
                <a:ea typeface="ＭＳ Ｐゴシック" pitchFamily="34" charset="-128"/>
              </a:rPr>
              <a:t>b</a:t>
            </a:r>
            <a:r>
              <a:rPr kumimoji="0" lang="en-US" sz="1400" b="1" i="0" u="none" strike="noStrike" kern="1200" cap="none" spc="0" normalizeH="0" baseline="0" noProof="0" dirty="0">
                <a:ln>
                  <a:noFill/>
                </a:ln>
                <a:solidFill>
                  <a:schemeClr val="tx1">
                    <a:lumMod val="65000"/>
                    <a:lumOff val="35000"/>
                  </a:schemeClr>
                </a:solidFill>
                <a:effectLst/>
                <a:uLnTx/>
                <a:uFillTx/>
                <a:latin typeface="Source Sans Pro"/>
                <a:ea typeface="ＭＳ Ｐゴシック" pitchFamily="34" charset="-128"/>
                <a:cs typeface="+mn-cs"/>
              </a:rPr>
              <a:t>ox</a:t>
            </a:r>
          </a:p>
          <a:p>
            <a:pPr marL="173736" marR="0" lvl="1" indent="-173736" algn="l" defTabSz="457200" rtl="0" eaLnBrk="0" fontAlgn="base" latinLnBrk="0" hangingPunct="0">
              <a:lnSpc>
                <a:spcPct val="100000"/>
              </a:lnSpc>
              <a:spcBef>
                <a:spcPts val="300"/>
              </a:spcBef>
              <a:spcAft>
                <a:spcPct val="0"/>
              </a:spcAft>
              <a:buClr>
                <a:srgbClr val="ED1C24"/>
              </a:buClr>
              <a:buSzTx/>
              <a:buFont typeface="Arial" pitchFamily="34" charset="0"/>
              <a:buChar char="•"/>
              <a:tabLst/>
              <a:defRPr/>
            </a:pPr>
            <a:r>
              <a:rPr kumimoji="0" lang="en-US" sz="1200" b="0" i="0" u="none" strike="noStrike" kern="1200" cap="none" spc="0" normalizeH="0" baseline="0" noProof="0" dirty="0">
                <a:ln>
                  <a:noFill/>
                </a:ln>
                <a:solidFill>
                  <a:schemeClr val="tx1">
                    <a:lumMod val="65000"/>
                    <a:lumOff val="35000"/>
                  </a:schemeClr>
                </a:solidFill>
                <a:effectLst/>
                <a:uLnTx/>
                <a:uFillTx/>
                <a:latin typeface="Source Sans Pro"/>
                <a:ea typeface="ＭＳ Ｐゴシック" pitchFamily="34" charset="-128"/>
                <a:cs typeface="+mn-cs"/>
              </a:rPr>
              <a:t>name modifications</a:t>
            </a:r>
          </a:p>
          <a:p>
            <a:pPr marL="173736" marR="0" lvl="1" indent="-173736" algn="l" defTabSz="457200" rtl="0" eaLnBrk="0" fontAlgn="base" latinLnBrk="0" hangingPunct="0">
              <a:lnSpc>
                <a:spcPct val="100000"/>
              </a:lnSpc>
              <a:spcBef>
                <a:spcPts val="300"/>
              </a:spcBef>
              <a:spcAft>
                <a:spcPct val="0"/>
              </a:spcAft>
              <a:buClr>
                <a:srgbClr val="ED1C24"/>
              </a:buClr>
              <a:buSzTx/>
              <a:buFont typeface="Arial" pitchFamily="34" charset="0"/>
              <a:buChar char="•"/>
              <a:tabLst/>
              <a:defRPr/>
            </a:pPr>
            <a:r>
              <a:rPr kumimoji="0" lang="en-US" sz="1200" b="0" i="0" u="none" strike="noStrike" kern="1200" cap="none" spc="0" normalizeH="0" baseline="0" noProof="0" dirty="0">
                <a:ln>
                  <a:noFill/>
                </a:ln>
                <a:solidFill>
                  <a:schemeClr val="tx1">
                    <a:lumMod val="65000"/>
                    <a:lumOff val="35000"/>
                  </a:schemeClr>
                </a:solidFill>
                <a:effectLst/>
                <a:uLnTx/>
                <a:uFillTx/>
                <a:latin typeface="Source Sans Pro"/>
                <a:ea typeface="ＭＳ Ｐゴシック" pitchFamily="34" charset="-128"/>
                <a:cs typeface="+mn-cs"/>
              </a:rPr>
              <a:t>Not everyone has an SSN, or ITIN.</a:t>
            </a:r>
          </a:p>
          <a:p>
            <a:pPr marL="173736" marR="0" lvl="1" indent="-173736" algn="l" defTabSz="457200" rtl="0" eaLnBrk="0" fontAlgn="base" latinLnBrk="0" hangingPunct="0">
              <a:lnSpc>
                <a:spcPct val="100000"/>
              </a:lnSpc>
              <a:spcBef>
                <a:spcPts val="300"/>
              </a:spcBef>
              <a:spcAft>
                <a:spcPct val="0"/>
              </a:spcAft>
              <a:buClr>
                <a:srgbClr val="ED1C24"/>
              </a:buClr>
              <a:buSzTx/>
              <a:buFont typeface="Arial" pitchFamily="34" charset="0"/>
              <a:buChar char="•"/>
              <a:tabLst/>
              <a:defRPr/>
            </a:pPr>
            <a:r>
              <a:rPr kumimoji="0" lang="en-US" sz="1200" b="0" i="0" u="none" strike="noStrike" kern="1200" cap="none" spc="0" normalizeH="0" baseline="0" noProof="0" dirty="0">
                <a:ln>
                  <a:noFill/>
                </a:ln>
                <a:solidFill>
                  <a:schemeClr val="tx1">
                    <a:lumMod val="65000"/>
                    <a:lumOff val="35000"/>
                  </a:schemeClr>
                </a:solidFill>
                <a:effectLst/>
                <a:uLnTx/>
                <a:uFillTx/>
                <a:latin typeface="Source Sans Pro"/>
                <a:ea typeface="ＭＳ Ｐゴシック" pitchFamily="34" charset="-128"/>
                <a:cs typeface="+mn-cs"/>
              </a:rPr>
              <a:t>Address variations, RR#35, </a:t>
            </a:r>
            <a:r>
              <a:rPr kumimoji="0" lang="en-US" sz="1200" b="0" i="0" u="none" strike="noStrike" kern="1200" cap="none" spc="0" normalizeH="0" baseline="0" noProof="0" dirty="0" err="1">
                <a:ln>
                  <a:noFill/>
                </a:ln>
                <a:solidFill>
                  <a:schemeClr val="tx1">
                    <a:lumMod val="65000"/>
                    <a:lumOff val="35000"/>
                  </a:schemeClr>
                </a:solidFill>
                <a:effectLst/>
                <a:uLnTx/>
                <a:uFillTx/>
                <a:latin typeface="Source Sans Pro"/>
                <a:ea typeface="ＭＳ Ｐゴシック" pitchFamily="34" charset="-128"/>
                <a:cs typeface="+mn-cs"/>
              </a:rPr>
              <a:t>Seidersville</a:t>
            </a:r>
            <a:r>
              <a:rPr kumimoji="0" lang="en-US" sz="1200" b="0" i="0" u="none" strike="noStrike" kern="1200" cap="none" spc="0" normalizeH="0" baseline="0" noProof="0" dirty="0">
                <a:ln>
                  <a:noFill/>
                </a:ln>
                <a:solidFill>
                  <a:schemeClr val="tx1">
                    <a:lumMod val="65000"/>
                    <a:lumOff val="35000"/>
                  </a:schemeClr>
                </a:solidFill>
                <a:effectLst/>
                <a:uLnTx/>
                <a:uFillTx/>
                <a:latin typeface="Source Sans Pro"/>
                <a:ea typeface="ＭＳ Ｐゴシック" pitchFamily="34" charset="-128"/>
                <a:cs typeface="+mn-cs"/>
              </a:rPr>
              <a:t> Rd.</a:t>
            </a:r>
            <a:endParaRPr kumimoji="0" lang="en-US" sz="1200" b="1" i="0" u="none" strike="noStrike" kern="1200" cap="none" spc="0" normalizeH="0" baseline="0" noProof="0" dirty="0">
              <a:ln>
                <a:noFill/>
              </a:ln>
              <a:solidFill>
                <a:schemeClr val="tx1">
                  <a:lumMod val="65000"/>
                  <a:lumOff val="35000"/>
                </a:schemeClr>
              </a:solidFill>
              <a:effectLst/>
              <a:uLnTx/>
              <a:uFillTx/>
              <a:latin typeface="Source Sans Pro"/>
              <a:ea typeface="ＭＳ Ｐゴシック" pitchFamily="34" charset="-128"/>
              <a:cs typeface="+mn-cs"/>
            </a:endParaRPr>
          </a:p>
          <a:p>
            <a:pPr marL="0" marR="0" lvl="1" indent="0" algn="l" defTabSz="457200" rtl="0" eaLnBrk="0" fontAlgn="base" latinLnBrk="0" hangingPunct="0">
              <a:lnSpc>
                <a:spcPct val="100000"/>
              </a:lnSpc>
              <a:spcBef>
                <a:spcPts val="1200"/>
              </a:spcBef>
              <a:spcAft>
                <a:spcPct val="0"/>
              </a:spcAft>
              <a:buClr>
                <a:srgbClr val="ED1C24"/>
              </a:buClr>
              <a:buSzTx/>
              <a:buFont typeface="Arial" pitchFamily="34" charset="0"/>
              <a:buNone/>
              <a:tabLst/>
              <a:defRPr/>
            </a:pPr>
            <a:r>
              <a:rPr kumimoji="0" lang="en-US" sz="1400" b="1" i="0" u="none" strike="noStrike" kern="1200" cap="none" spc="0" normalizeH="0" baseline="0" noProof="0" dirty="0">
                <a:ln>
                  <a:noFill/>
                </a:ln>
                <a:solidFill>
                  <a:schemeClr val="tx1">
                    <a:lumMod val="65000"/>
                    <a:lumOff val="35000"/>
                  </a:schemeClr>
                </a:solidFill>
                <a:effectLst/>
                <a:uLnTx/>
                <a:uFillTx/>
                <a:latin typeface="Source Sans Pro"/>
                <a:ea typeface="ＭＳ Ｐゴシック" pitchFamily="34" charset="-128"/>
                <a:cs typeface="+mn-cs"/>
              </a:rPr>
              <a:t>People change</a:t>
            </a:r>
          </a:p>
          <a:p>
            <a:pPr marL="173736" marR="0" lvl="1" indent="-173736" algn="l" defTabSz="457200" rtl="0" eaLnBrk="0" fontAlgn="base" latinLnBrk="0" hangingPunct="0">
              <a:lnSpc>
                <a:spcPct val="100000"/>
              </a:lnSpc>
              <a:spcBef>
                <a:spcPts val="300"/>
              </a:spcBef>
              <a:spcAft>
                <a:spcPts val="0"/>
              </a:spcAft>
              <a:buClr>
                <a:srgbClr val="ED1C24"/>
              </a:buClr>
              <a:buSzTx/>
              <a:buFont typeface="Arial"/>
              <a:buChar char="•"/>
              <a:tabLst/>
              <a:defRPr/>
            </a:pPr>
            <a:r>
              <a:rPr kumimoji="0" lang="en-US" sz="1200" b="0" i="0" u="none" strike="noStrike" kern="1200" cap="none" spc="0" normalizeH="0" baseline="0" noProof="0" dirty="0">
                <a:ln>
                  <a:noFill/>
                </a:ln>
                <a:solidFill>
                  <a:schemeClr val="tx1">
                    <a:lumMod val="65000"/>
                    <a:lumOff val="35000"/>
                  </a:schemeClr>
                </a:solidFill>
                <a:effectLst/>
                <a:uLnTx/>
                <a:uFillTx/>
                <a:latin typeface="Source Sans Pro"/>
                <a:ea typeface="ＭＳ Ｐゴシック" pitchFamily="34" charset="-128"/>
                <a:cs typeface="+mn-cs"/>
              </a:rPr>
              <a:t>Marriages, divorces (over 3M times per year)</a:t>
            </a:r>
            <a:endParaRPr kumimoji="0" lang="en-US" sz="1200" b="1" i="0" u="none" strike="noStrike" kern="1200" cap="none" spc="0" normalizeH="0" baseline="0" noProof="0" dirty="0">
              <a:ln>
                <a:noFill/>
              </a:ln>
              <a:solidFill>
                <a:schemeClr val="tx1">
                  <a:lumMod val="65000"/>
                  <a:lumOff val="35000"/>
                </a:schemeClr>
              </a:solidFill>
              <a:effectLst/>
              <a:uLnTx/>
              <a:uFillTx/>
              <a:latin typeface="Source Sans Pro"/>
              <a:ea typeface="ＭＳ Ｐゴシック" pitchFamily="34" charset="-128"/>
              <a:cs typeface="+mn-cs"/>
            </a:endParaRPr>
          </a:p>
          <a:p>
            <a:pPr marL="173736" marR="0" lvl="1" indent="-173736" algn="l" defTabSz="457200" rtl="0" eaLnBrk="0" fontAlgn="base" latinLnBrk="0" hangingPunct="0">
              <a:lnSpc>
                <a:spcPct val="100000"/>
              </a:lnSpc>
              <a:spcBef>
                <a:spcPts val="300"/>
              </a:spcBef>
              <a:spcAft>
                <a:spcPts val="0"/>
              </a:spcAft>
              <a:buClr>
                <a:srgbClr val="ED1C24"/>
              </a:buClr>
              <a:buSzTx/>
              <a:buFont typeface="Arial"/>
              <a:buChar char="•"/>
              <a:tabLst/>
              <a:defRPr/>
            </a:pPr>
            <a:r>
              <a:rPr kumimoji="0" lang="en-US" sz="1200" b="0" i="0" u="none" strike="noStrike" kern="1200" cap="none" spc="0" normalizeH="0" baseline="0" noProof="0" dirty="0">
                <a:ln>
                  <a:noFill/>
                </a:ln>
                <a:solidFill>
                  <a:schemeClr val="tx1">
                    <a:lumMod val="65000"/>
                    <a:lumOff val="35000"/>
                  </a:schemeClr>
                </a:solidFill>
                <a:effectLst/>
                <a:uLnTx/>
                <a:uFillTx/>
                <a:latin typeface="Source Sans Pro"/>
                <a:ea typeface="ＭＳ Ｐゴシック" pitchFamily="34" charset="-128"/>
                <a:cs typeface="+mn-cs"/>
              </a:rPr>
              <a:t>35 million people move each year. </a:t>
            </a:r>
          </a:p>
          <a:p>
            <a:pPr marL="173736" marR="0" lvl="1" indent="-173736" algn="l" defTabSz="457200" rtl="0" eaLnBrk="0" fontAlgn="base" latinLnBrk="0" hangingPunct="0">
              <a:lnSpc>
                <a:spcPct val="100000"/>
              </a:lnSpc>
              <a:spcBef>
                <a:spcPts val="300"/>
              </a:spcBef>
              <a:spcAft>
                <a:spcPts val="0"/>
              </a:spcAft>
              <a:buClr>
                <a:srgbClr val="ED1C24"/>
              </a:buClr>
              <a:buSzTx/>
              <a:buFont typeface="Arial"/>
              <a:buChar char="•"/>
              <a:tabLst/>
              <a:defRPr/>
            </a:pPr>
            <a:r>
              <a:rPr kumimoji="0" lang="en-US" sz="1200" b="0" i="0" u="none" strike="noStrike" kern="1200" cap="none" spc="0" normalizeH="0" baseline="0" noProof="0" dirty="0">
                <a:ln>
                  <a:noFill/>
                </a:ln>
                <a:solidFill>
                  <a:schemeClr val="tx1">
                    <a:lumMod val="65000"/>
                    <a:lumOff val="35000"/>
                  </a:schemeClr>
                </a:solidFill>
                <a:effectLst/>
                <a:uLnTx/>
                <a:uFillTx/>
                <a:latin typeface="Source Sans Pro"/>
                <a:ea typeface="ＭＳ Ｐゴシック" pitchFamily="34" charset="-128"/>
                <a:cs typeface="+mn-cs"/>
              </a:rPr>
              <a:t>Moving (40% of movers ignore USPS, 69% under 34 years old)</a:t>
            </a:r>
          </a:p>
          <a:p>
            <a:pPr marL="173736" marR="0" lvl="1" indent="-173736" algn="l" defTabSz="457200" rtl="0" eaLnBrk="0" fontAlgn="base" latinLnBrk="0" hangingPunct="0">
              <a:lnSpc>
                <a:spcPct val="100000"/>
              </a:lnSpc>
              <a:spcBef>
                <a:spcPts val="300"/>
              </a:spcBef>
              <a:spcAft>
                <a:spcPts val="0"/>
              </a:spcAft>
              <a:buClr>
                <a:srgbClr val="ED1C24"/>
              </a:buClr>
              <a:buSzTx/>
              <a:buFont typeface="Arial"/>
              <a:buChar char="•"/>
              <a:tabLst/>
              <a:defRPr/>
            </a:pPr>
            <a:r>
              <a:rPr kumimoji="0" lang="en-US" sz="1200" b="0" i="0" u="none" strike="noStrike" kern="1200" cap="none" spc="0" normalizeH="0" baseline="0" noProof="0" dirty="0">
                <a:ln>
                  <a:noFill/>
                </a:ln>
                <a:solidFill>
                  <a:schemeClr val="tx1">
                    <a:lumMod val="65000"/>
                    <a:lumOff val="35000"/>
                  </a:schemeClr>
                </a:solidFill>
                <a:effectLst/>
                <a:uLnTx/>
                <a:uFillTx/>
                <a:latin typeface="Source Sans Pro"/>
                <a:ea typeface="ＭＳ Ｐゴシック" pitchFamily="34" charset="-128"/>
                <a:cs typeface="+mn-cs"/>
              </a:rPr>
              <a:t>Phone numbers, 321M active cell #s</a:t>
            </a:r>
          </a:p>
          <a:p>
            <a:pPr marL="173736" marR="0" lvl="1" indent="-173736" algn="l" defTabSz="457200" rtl="0" eaLnBrk="0" fontAlgn="base" latinLnBrk="0" hangingPunct="0">
              <a:lnSpc>
                <a:spcPct val="100000"/>
              </a:lnSpc>
              <a:spcBef>
                <a:spcPts val="300"/>
              </a:spcBef>
              <a:spcAft>
                <a:spcPts val="0"/>
              </a:spcAft>
              <a:buClr>
                <a:srgbClr val="ED1C24"/>
              </a:buClr>
              <a:buSzTx/>
              <a:buFont typeface="Arial"/>
              <a:buChar char="•"/>
              <a:tabLst/>
              <a:defRPr/>
            </a:pPr>
            <a:r>
              <a:rPr kumimoji="0" lang="en-US" sz="1200" b="0" i="0" u="none" strike="noStrike" kern="1200" cap="none" spc="0" normalizeH="0" baseline="0" noProof="0" dirty="0">
                <a:ln>
                  <a:noFill/>
                </a:ln>
                <a:solidFill>
                  <a:schemeClr val="tx1">
                    <a:lumMod val="65000"/>
                    <a:lumOff val="35000"/>
                  </a:schemeClr>
                </a:solidFill>
                <a:effectLst/>
                <a:uLnTx/>
                <a:uFillTx/>
                <a:latin typeface="Source Sans Pro"/>
                <a:ea typeface="ＭＳ Ｐゴシック" pitchFamily="34" charset="-128"/>
                <a:cs typeface="+mn-cs"/>
              </a:rPr>
              <a:t>People Die, 2.8 Million /yr. </a:t>
            </a:r>
          </a:p>
          <a:p>
            <a:pPr marL="173736" marR="0" lvl="1" indent="-173736" algn="l" defTabSz="457200" rtl="0" eaLnBrk="0" fontAlgn="base" latinLnBrk="0" hangingPunct="0">
              <a:lnSpc>
                <a:spcPct val="100000"/>
              </a:lnSpc>
              <a:spcBef>
                <a:spcPts val="300"/>
              </a:spcBef>
              <a:spcAft>
                <a:spcPts val="0"/>
              </a:spcAft>
              <a:buClr>
                <a:srgbClr val="ED1C24"/>
              </a:buClr>
              <a:buSzTx/>
              <a:buFont typeface="Arial"/>
              <a:buChar char="•"/>
              <a:tabLst/>
              <a:defRPr/>
            </a:pPr>
            <a:r>
              <a:rPr kumimoji="0" lang="en-US" sz="1200" b="0" i="0" u="none" strike="noStrike" kern="1200" cap="none" spc="0" normalizeH="0" baseline="0" noProof="0" dirty="0">
                <a:ln>
                  <a:noFill/>
                </a:ln>
                <a:solidFill>
                  <a:schemeClr val="tx1">
                    <a:lumMod val="65000"/>
                    <a:lumOff val="35000"/>
                  </a:schemeClr>
                </a:solidFill>
                <a:effectLst/>
                <a:uLnTx/>
                <a:uFillTx/>
                <a:latin typeface="Source Sans Pro"/>
                <a:ea typeface="ＭＳ Ｐゴシック" pitchFamily="34" charset="-128"/>
                <a:cs typeface="+mn-cs"/>
              </a:rPr>
              <a:t>SSN reassignment, over 5 Million</a:t>
            </a:r>
            <a:endParaRPr kumimoji="0" lang="en-US" sz="1200" b="1" i="0" u="none" strike="noStrike" kern="1200" cap="none" spc="0" normalizeH="0" baseline="0" noProof="0" dirty="0">
              <a:ln>
                <a:noFill/>
              </a:ln>
              <a:solidFill>
                <a:schemeClr val="tx1">
                  <a:lumMod val="65000"/>
                  <a:lumOff val="35000"/>
                </a:schemeClr>
              </a:solidFill>
              <a:effectLst/>
              <a:uLnTx/>
              <a:uFillTx/>
              <a:latin typeface="Source Sans Pro"/>
              <a:ea typeface="ＭＳ Ｐゴシック" pitchFamily="34" charset="-128"/>
              <a:cs typeface="+mn-cs"/>
            </a:endParaRPr>
          </a:p>
          <a:p>
            <a:pPr marL="0" marR="0" lvl="1" indent="0" algn="l" defTabSz="457200" rtl="0" eaLnBrk="0" fontAlgn="base" latinLnBrk="0" hangingPunct="0">
              <a:lnSpc>
                <a:spcPct val="100000"/>
              </a:lnSpc>
              <a:spcBef>
                <a:spcPts val="1200"/>
              </a:spcBef>
              <a:spcAft>
                <a:spcPct val="0"/>
              </a:spcAft>
              <a:buClr>
                <a:srgbClr val="ED1C24"/>
              </a:buClr>
              <a:buSzTx/>
              <a:buFont typeface="Arial" pitchFamily="34" charset="0"/>
              <a:buNone/>
              <a:tabLst/>
              <a:defRPr/>
            </a:pPr>
            <a:r>
              <a:rPr kumimoji="0" lang="en-US" sz="1400" b="1" i="0" u="none" strike="noStrike" kern="1200" cap="none" spc="0" normalizeH="0" baseline="0" noProof="0" dirty="0">
                <a:ln>
                  <a:noFill/>
                </a:ln>
                <a:solidFill>
                  <a:schemeClr val="tx1">
                    <a:lumMod val="65000"/>
                    <a:lumOff val="35000"/>
                  </a:schemeClr>
                </a:solidFill>
                <a:effectLst/>
                <a:uLnTx/>
                <a:uFillTx/>
                <a:latin typeface="Source Sans Pro"/>
                <a:ea typeface="ＭＳ Ｐゴシック" pitchFamily="34" charset="-128"/>
                <a:cs typeface="+mn-cs"/>
              </a:rPr>
              <a:t>People </a:t>
            </a:r>
            <a:r>
              <a:rPr lang="en-US" sz="1400" b="1" dirty="0">
                <a:solidFill>
                  <a:schemeClr val="tx1">
                    <a:lumMod val="65000"/>
                    <a:lumOff val="35000"/>
                  </a:schemeClr>
                </a:solidFill>
                <a:latin typeface="Source Sans Pro"/>
                <a:ea typeface="ＭＳ Ｐゴシック" pitchFamily="34" charset="-128"/>
              </a:rPr>
              <a:t>l</a:t>
            </a:r>
            <a:r>
              <a:rPr kumimoji="0" lang="en-US" sz="1400" b="1" i="0" u="none" strike="noStrike" kern="1200" cap="none" spc="0" normalizeH="0" baseline="0" noProof="0" dirty="0" err="1">
                <a:ln>
                  <a:noFill/>
                </a:ln>
                <a:solidFill>
                  <a:schemeClr val="tx1">
                    <a:lumMod val="65000"/>
                    <a:lumOff val="35000"/>
                  </a:schemeClr>
                </a:solidFill>
                <a:effectLst/>
                <a:uLnTx/>
                <a:uFillTx/>
                <a:latin typeface="Source Sans Pro"/>
                <a:ea typeface="ＭＳ Ｐゴシック" pitchFamily="34" charset="-128"/>
                <a:cs typeface="+mn-cs"/>
              </a:rPr>
              <a:t>ie</a:t>
            </a:r>
            <a:r>
              <a:rPr kumimoji="0" lang="en-US" sz="1400" b="1" i="0" u="none" strike="noStrike" kern="1200" cap="none" spc="0" normalizeH="0" baseline="0" noProof="0" dirty="0">
                <a:ln>
                  <a:noFill/>
                </a:ln>
                <a:solidFill>
                  <a:schemeClr val="tx1">
                    <a:lumMod val="65000"/>
                    <a:lumOff val="35000"/>
                  </a:schemeClr>
                </a:solidFill>
                <a:effectLst/>
                <a:uLnTx/>
                <a:uFillTx/>
                <a:latin typeface="Source Sans Pro"/>
                <a:ea typeface="ＭＳ Ｐゴシック" pitchFamily="34" charset="-128"/>
                <a:cs typeface="+mn-cs"/>
              </a:rPr>
              <a:t> </a:t>
            </a:r>
            <a:r>
              <a:rPr kumimoji="0" lang="en-US" sz="1400" i="0" u="none" strike="noStrike" kern="1200" cap="none" spc="0" normalizeH="0" baseline="0" noProof="0" dirty="0">
                <a:ln>
                  <a:noFill/>
                </a:ln>
                <a:solidFill>
                  <a:schemeClr val="tx1">
                    <a:lumMod val="65000"/>
                    <a:lumOff val="35000"/>
                  </a:schemeClr>
                </a:solidFill>
                <a:effectLst/>
                <a:uLnTx/>
                <a:uFillTx/>
                <a:latin typeface="Source Sans Pro"/>
                <a:ea typeface="ＭＳ Ｐゴシック" pitchFamily="34" charset="-128"/>
                <a:cs typeface="+mn-cs"/>
              </a:rPr>
              <a:t>(People have </a:t>
            </a:r>
            <a:r>
              <a:rPr lang="en-US" sz="1400" dirty="0">
                <a:solidFill>
                  <a:schemeClr val="tx1">
                    <a:lumMod val="65000"/>
                    <a:lumOff val="35000"/>
                  </a:schemeClr>
                </a:solidFill>
                <a:latin typeface="Source Sans Pro"/>
                <a:ea typeface="ＭＳ Ｐゴシック" pitchFamily="34" charset="-128"/>
              </a:rPr>
              <a:t>l</a:t>
            </a:r>
            <a:r>
              <a:rPr kumimoji="0" lang="en-US" sz="1400" i="0" u="none" strike="noStrike" kern="1200" cap="none" spc="0" normalizeH="0" baseline="0" noProof="0" dirty="0" err="1">
                <a:ln>
                  <a:noFill/>
                </a:ln>
                <a:solidFill>
                  <a:schemeClr val="tx1">
                    <a:lumMod val="65000"/>
                    <a:lumOff val="35000"/>
                  </a:schemeClr>
                </a:solidFill>
                <a:effectLst/>
                <a:uLnTx/>
                <a:uFillTx/>
                <a:latin typeface="Source Sans Pro"/>
                <a:ea typeface="ＭＳ Ｐゴシック" pitchFamily="34" charset="-128"/>
                <a:cs typeface="+mn-cs"/>
              </a:rPr>
              <a:t>ife</a:t>
            </a:r>
            <a:r>
              <a:rPr kumimoji="0" lang="en-US" sz="1400" i="0" u="none" strike="noStrike" kern="1200" cap="none" spc="0" normalizeH="0" baseline="0" noProof="0" dirty="0">
                <a:ln>
                  <a:noFill/>
                </a:ln>
                <a:solidFill>
                  <a:schemeClr val="tx1">
                    <a:lumMod val="65000"/>
                    <a:lumOff val="35000"/>
                  </a:schemeClr>
                </a:solidFill>
                <a:effectLst/>
                <a:uLnTx/>
                <a:uFillTx/>
                <a:latin typeface="Source Sans Pro"/>
                <a:ea typeface="ＭＳ Ｐゴシック" pitchFamily="34" charset="-128"/>
                <a:cs typeface="+mn-cs"/>
              </a:rPr>
              <a:t> </a:t>
            </a:r>
            <a:r>
              <a:rPr lang="en-US" sz="1400" dirty="0">
                <a:solidFill>
                  <a:schemeClr val="tx1">
                    <a:lumMod val="65000"/>
                    <a:lumOff val="35000"/>
                  </a:schemeClr>
                </a:solidFill>
                <a:latin typeface="Source Sans Pro"/>
                <a:ea typeface="ＭＳ Ｐゴシック" pitchFamily="34" charset="-128"/>
              </a:rPr>
              <a:t>e</a:t>
            </a:r>
            <a:r>
              <a:rPr kumimoji="0" lang="en-US" sz="1400" i="0" u="none" strike="noStrike" kern="1200" cap="none" spc="0" normalizeH="0" baseline="0" noProof="0" dirty="0">
                <a:ln>
                  <a:noFill/>
                </a:ln>
                <a:solidFill>
                  <a:schemeClr val="tx1">
                    <a:lumMod val="65000"/>
                    <a:lumOff val="35000"/>
                  </a:schemeClr>
                </a:solidFill>
                <a:effectLst/>
                <a:uLnTx/>
                <a:uFillTx/>
                <a:latin typeface="Source Sans Pro"/>
                <a:ea typeface="ＭＳ Ｐゴシック" pitchFamily="34" charset="-128"/>
                <a:cs typeface="+mn-cs"/>
              </a:rPr>
              <a:t>vents)</a:t>
            </a:r>
          </a:p>
          <a:p>
            <a:pPr marL="173736" marR="0" lvl="1" indent="-173736" algn="l" defTabSz="457200" rtl="0" eaLnBrk="0" fontAlgn="base" latinLnBrk="0" hangingPunct="0">
              <a:lnSpc>
                <a:spcPct val="100000"/>
              </a:lnSpc>
              <a:spcBef>
                <a:spcPts val="300"/>
              </a:spcBef>
              <a:spcAft>
                <a:spcPts val="0"/>
              </a:spcAft>
              <a:buClr>
                <a:srgbClr val="ED1C24"/>
              </a:buClr>
              <a:buSzTx/>
              <a:buFont typeface="Arial"/>
              <a:buChar char="•"/>
              <a:tabLst/>
              <a:defRPr/>
            </a:pPr>
            <a:r>
              <a:rPr kumimoji="0" lang="en-US" sz="1200" b="0" i="0" u="none" strike="noStrike" kern="1200" cap="none" spc="0" normalizeH="0" baseline="0" noProof="0" dirty="0">
                <a:ln>
                  <a:noFill/>
                </a:ln>
                <a:solidFill>
                  <a:schemeClr val="tx1">
                    <a:lumMod val="65000"/>
                    <a:lumOff val="35000"/>
                  </a:schemeClr>
                </a:solidFill>
                <a:effectLst/>
                <a:uLnTx/>
                <a:uFillTx/>
                <a:latin typeface="Source Sans Pro"/>
                <a:ea typeface="ＭＳ Ｐゴシック" pitchFamily="34" charset="-128"/>
                <a:cs typeface="+mn-cs"/>
              </a:rPr>
              <a:t>Incarcerated (1.6M, over 4M on parole)</a:t>
            </a:r>
          </a:p>
          <a:p>
            <a:pPr marL="173736" marR="0" lvl="1" indent="-173736" algn="l" defTabSz="457200" rtl="0" eaLnBrk="0" fontAlgn="base" latinLnBrk="0" hangingPunct="0">
              <a:lnSpc>
                <a:spcPct val="100000"/>
              </a:lnSpc>
              <a:spcBef>
                <a:spcPts val="300"/>
              </a:spcBef>
              <a:spcAft>
                <a:spcPts val="0"/>
              </a:spcAft>
              <a:buClr>
                <a:srgbClr val="ED1C24"/>
              </a:buClr>
              <a:buSzTx/>
              <a:buFont typeface="Arial"/>
              <a:buChar char="•"/>
              <a:tabLst/>
              <a:defRPr/>
            </a:pPr>
            <a:r>
              <a:rPr kumimoji="0" lang="en-US" sz="1200" b="0" i="0" u="none" strike="noStrike" kern="1200" cap="none" spc="0" normalizeH="0" baseline="0" noProof="0" dirty="0">
                <a:ln>
                  <a:noFill/>
                </a:ln>
                <a:solidFill>
                  <a:schemeClr val="tx1">
                    <a:lumMod val="65000"/>
                    <a:lumOff val="35000"/>
                  </a:schemeClr>
                </a:solidFill>
                <a:effectLst/>
                <a:uLnTx/>
                <a:uFillTx/>
                <a:latin typeface="Source Sans Pro"/>
                <a:ea typeface="ＭＳ Ｐゴシック" pitchFamily="34" charset="-128"/>
                <a:cs typeface="+mn-cs"/>
              </a:rPr>
              <a:t>3.9M births/yr.</a:t>
            </a:r>
          </a:p>
          <a:p>
            <a:pPr marL="173736" marR="0" lvl="1" indent="-173736" algn="l" defTabSz="457200" rtl="0" eaLnBrk="0" fontAlgn="base" latinLnBrk="0" hangingPunct="0">
              <a:lnSpc>
                <a:spcPct val="100000"/>
              </a:lnSpc>
              <a:spcBef>
                <a:spcPts val="300"/>
              </a:spcBef>
              <a:spcAft>
                <a:spcPts val="0"/>
              </a:spcAft>
              <a:buClr>
                <a:srgbClr val="ED1C24"/>
              </a:buClr>
              <a:buSzTx/>
              <a:buFont typeface="Arial"/>
              <a:buChar char="•"/>
              <a:tabLst/>
              <a:defRPr/>
            </a:pPr>
            <a:r>
              <a:rPr kumimoji="0" lang="en-US" sz="1200" b="0" i="0" u="none" strike="noStrike" kern="1200" cap="none" spc="0" normalizeH="0" baseline="0" noProof="0" dirty="0">
                <a:ln>
                  <a:noFill/>
                </a:ln>
                <a:solidFill>
                  <a:schemeClr val="tx1">
                    <a:lumMod val="65000"/>
                    <a:lumOff val="35000"/>
                  </a:schemeClr>
                </a:solidFill>
                <a:effectLst/>
                <a:uLnTx/>
                <a:uFillTx/>
                <a:latin typeface="Source Sans Pro"/>
                <a:ea typeface="ＭＳ Ｐゴシック" pitchFamily="34" charset="-128"/>
                <a:cs typeface="+mn-cs"/>
              </a:rPr>
              <a:t>Intentional SSN modifications</a:t>
            </a:r>
          </a:p>
          <a:p>
            <a:pPr marL="173736" marR="0" lvl="1" indent="-173736" algn="l" defTabSz="457200" rtl="0" eaLnBrk="0" fontAlgn="base" latinLnBrk="0" hangingPunct="0">
              <a:lnSpc>
                <a:spcPct val="100000"/>
              </a:lnSpc>
              <a:spcBef>
                <a:spcPts val="300"/>
              </a:spcBef>
              <a:spcAft>
                <a:spcPts val="0"/>
              </a:spcAft>
              <a:buClr>
                <a:srgbClr val="ED1C24"/>
              </a:buClr>
              <a:buSzTx/>
              <a:buFont typeface="Arial"/>
              <a:buChar char="•"/>
              <a:tabLst/>
              <a:defRPr/>
            </a:pPr>
            <a:r>
              <a:rPr kumimoji="0" lang="en-US" sz="1200" b="0" i="0" u="none" strike="noStrike" kern="1200" cap="none" spc="0" normalizeH="0" baseline="0" noProof="0" dirty="0">
                <a:ln>
                  <a:noFill/>
                </a:ln>
                <a:solidFill>
                  <a:schemeClr val="tx1">
                    <a:lumMod val="65000"/>
                    <a:lumOff val="35000"/>
                  </a:schemeClr>
                </a:solidFill>
                <a:effectLst/>
                <a:uLnTx/>
                <a:uFillTx/>
                <a:latin typeface="Source Sans Pro"/>
                <a:ea typeface="ＭＳ Ｐゴシック" pitchFamily="34" charset="-128"/>
                <a:cs typeface="+mn-cs"/>
              </a:rPr>
              <a:t>SSNs (Lexis often sees 1-10% of people with multiple SSNs)</a:t>
            </a:r>
          </a:p>
          <a:p>
            <a:pPr marL="173736" marR="0" lvl="1" indent="-173736" algn="l" defTabSz="457200" rtl="0" eaLnBrk="0" fontAlgn="base" latinLnBrk="0" hangingPunct="0">
              <a:lnSpc>
                <a:spcPct val="100000"/>
              </a:lnSpc>
              <a:spcBef>
                <a:spcPts val="300"/>
              </a:spcBef>
              <a:spcAft>
                <a:spcPts val="0"/>
              </a:spcAft>
              <a:buClr>
                <a:srgbClr val="ED1C24"/>
              </a:buClr>
              <a:buSzTx/>
              <a:buFont typeface="Arial"/>
              <a:buChar char="•"/>
              <a:tabLst/>
              <a:defRPr/>
            </a:pPr>
            <a:r>
              <a:rPr kumimoji="0" lang="en-US" sz="1200" b="0" i="0" u="none" strike="noStrike" kern="1200" cap="none" spc="0" normalizeH="0" baseline="0" noProof="0" dirty="0">
                <a:ln>
                  <a:noFill/>
                </a:ln>
                <a:solidFill>
                  <a:schemeClr val="tx1">
                    <a:lumMod val="65000"/>
                    <a:lumOff val="35000"/>
                  </a:schemeClr>
                </a:solidFill>
                <a:effectLst/>
                <a:uLnTx/>
                <a:uFillTx/>
                <a:latin typeface="Source Sans Pro"/>
                <a:ea typeface="ＭＳ Ｐゴシック" pitchFamily="34" charset="-128"/>
                <a:cs typeface="+mn-cs"/>
              </a:rPr>
              <a:t>NCOA is criminal’s best resource for mail fraud</a:t>
            </a:r>
          </a:p>
          <a:p>
            <a:pPr marL="114300" marR="0" lvl="1" indent="0" algn="l" defTabSz="457200" rtl="0" eaLnBrk="0" fontAlgn="base" latinLnBrk="0" hangingPunct="0">
              <a:lnSpc>
                <a:spcPct val="95000"/>
              </a:lnSpc>
              <a:spcBef>
                <a:spcPct val="25000"/>
              </a:spcBef>
              <a:spcAft>
                <a:spcPct val="0"/>
              </a:spcAft>
              <a:buClr>
                <a:srgbClr val="ED1C24"/>
              </a:buClr>
              <a:buSzTx/>
              <a:buFont typeface="Arial" pitchFamily="34" charset="0"/>
              <a:buNone/>
              <a:tabLst/>
              <a:defRPr/>
            </a:pPr>
            <a:endParaRPr kumimoji="0" lang="en-US" sz="1400" b="0" i="0" u="none" strike="noStrike" kern="1200" cap="none" spc="0" normalizeH="0" baseline="0" noProof="0" dirty="0">
              <a:ln>
                <a:noFill/>
              </a:ln>
              <a:solidFill>
                <a:prstClr val="black"/>
              </a:solidFill>
              <a:effectLst/>
              <a:uLnTx/>
              <a:uFillTx/>
              <a:latin typeface="Source Sans Pro"/>
              <a:ea typeface="ＭＳ Ｐゴシック" pitchFamily="34" charset="-128"/>
              <a:cs typeface="+mn-cs"/>
            </a:endParaRPr>
          </a:p>
        </p:txBody>
      </p:sp>
      <p:sp>
        <p:nvSpPr>
          <p:cNvPr id="9" name="Text Box 21">
            <a:extLst>
              <a:ext uri="{FF2B5EF4-FFF2-40B4-BE49-F238E27FC236}">
                <a16:creationId xmlns:a16="http://schemas.microsoft.com/office/drawing/2014/main" id="{E71B77AB-A140-7B60-3D4E-95780EEF7BE9}"/>
              </a:ext>
            </a:extLst>
          </p:cNvPr>
          <p:cNvSpPr txBox="1">
            <a:spLocks noChangeArrowheads="1"/>
          </p:cNvSpPr>
          <p:nvPr/>
        </p:nvSpPr>
        <p:spPr bwMode="auto">
          <a:xfrm>
            <a:off x="6261617" y="1037985"/>
            <a:ext cx="5920740" cy="4964970"/>
          </a:xfrm>
          <a:prstGeom prst="rect">
            <a:avLst/>
          </a:prstGeom>
          <a:noFill/>
          <a:ln w="19050">
            <a:noFill/>
            <a:miter lim="800000"/>
            <a:headEnd/>
            <a:tailEnd/>
          </a:ln>
          <a:effectLst/>
        </p:spPr>
        <p:txBody>
          <a:bodyPr>
            <a:noAutofit/>
          </a:bodyPr>
          <a:lstStyle>
            <a:lvl1pPr marL="234950" indent="-234950" algn="l" defTabSz="820738" rtl="0" eaLnBrk="0" fontAlgn="base" hangingPunct="0">
              <a:spcBef>
                <a:spcPct val="40000"/>
              </a:spcBef>
              <a:spcAft>
                <a:spcPct val="0"/>
              </a:spcAft>
              <a:buChar char="•"/>
              <a:defRPr sz="1600">
                <a:solidFill>
                  <a:schemeClr val="tx1"/>
                </a:solidFill>
                <a:latin typeface="Arial" pitchFamily="34" charset="0"/>
                <a:ea typeface="ＭＳ Ｐゴシック" charset="0"/>
                <a:cs typeface="Arial" pitchFamily="34" charset="0"/>
              </a:defRPr>
            </a:lvl1pPr>
            <a:lvl2pPr marL="574675" indent="-225425" algn="l" defTabSz="820738" rtl="0" eaLnBrk="0" fontAlgn="base" hangingPunct="0">
              <a:spcBef>
                <a:spcPct val="20000"/>
              </a:spcBef>
              <a:spcAft>
                <a:spcPct val="0"/>
              </a:spcAft>
              <a:buChar char="-"/>
              <a:defRPr sz="1400">
                <a:solidFill>
                  <a:schemeClr val="tx1"/>
                </a:solidFill>
                <a:latin typeface="Arial" pitchFamily="34" charset="0"/>
                <a:ea typeface="Arial" charset="0"/>
                <a:cs typeface="Arial" pitchFamily="34" charset="0"/>
              </a:defRPr>
            </a:lvl2pPr>
            <a:lvl3pPr marL="914400" indent="-225425" algn="l" defTabSz="820738" rtl="0" eaLnBrk="0" fontAlgn="base" hangingPunct="0">
              <a:spcBef>
                <a:spcPct val="20000"/>
              </a:spcBef>
              <a:spcAft>
                <a:spcPct val="0"/>
              </a:spcAft>
              <a:buFont typeface="Marlett" pitchFamily="2" charset="2"/>
              <a:buChar char="8"/>
              <a:defRPr sz="1400">
                <a:solidFill>
                  <a:schemeClr val="tx1"/>
                </a:solidFill>
                <a:latin typeface="Arial" pitchFamily="34" charset="0"/>
                <a:ea typeface="Arial" charset="0"/>
                <a:cs typeface="Arial" pitchFamily="34" charset="0"/>
              </a:defRPr>
            </a:lvl3pPr>
            <a:lvl4pPr marL="1254125" indent="-225425" algn="l" defTabSz="820738" rtl="0" eaLnBrk="0" fontAlgn="base" hangingPunct="0">
              <a:spcBef>
                <a:spcPct val="20000"/>
              </a:spcBef>
              <a:spcAft>
                <a:spcPct val="0"/>
              </a:spcAft>
              <a:buChar char="-"/>
              <a:defRPr sz="1200">
                <a:solidFill>
                  <a:schemeClr val="tx1"/>
                </a:solidFill>
                <a:latin typeface="Arial" pitchFamily="34" charset="0"/>
                <a:ea typeface="Arial" charset="0"/>
                <a:cs typeface="Arial" pitchFamily="34" charset="0"/>
              </a:defRPr>
            </a:lvl4pPr>
            <a:lvl5pPr marL="1606550" indent="-238125" algn="l" defTabSz="820738" rtl="0" eaLnBrk="0" fontAlgn="base" hangingPunct="0">
              <a:spcBef>
                <a:spcPct val="20000"/>
              </a:spcBef>
              <a:spcAft>
                <a:spcPct val="0"/>
              </a:spcAft>
              <a:buFont typeface="Marlett" pitchFamily="2" charset="2"/>
              <a:buChar char="8"/>
              <a:defRPr sz="1200">
                <a:solidFill>
                  <a:schemeClr val="tx1"/>
                </a:solidFill>
                <a:latin typeface="Arial" pitchFamily="34" charset="0"/>
                <a:ea typeface="Arial" charset="0"/>
                <a:cs typeface="Arial" pitchFamily="34" charset="0"/>
              </a:defRPr>
            </a:lvl5pPr>
            <a:lvl6pPr marL="2063750" indent="-238125" algn="l" defTabSz="820738" rtl="0" fontAlgn="base">
              <a:spcBef>
                <a:spcPct val="20000"/>
              </a:spcBef>
              <a:spcAft>
                <a:spcPct val="0"/>
              </a:spcAft>
              <a:buFont typeface="Marlett" pitchFamily="2" charset="2"/>
              <a:buChar char="8"/>
              <a:defRPr sz="1500">
                <a:solidFill>
                  <a:schemeClr val="tx1"/>
                </a:solidFill>
                <a:latin typeface="+mn-lt"/>
                <a:cs typeface="+mn-cs"/>
              </a:defRPr>
            </a:lvl6pPr>
            <a:lvl7pPr marL="2520950" indent="-238125" algn="l" defTabSz="820738" rtl="0" fontAlgn="base">
              <a:spcBef>
                <a:spcPct val="20000"/>
              </a:spcBef>
              <a:spcAft>
                <a:spcPct val="0"/>
              </a:spcAft>
              <a:buFont typeface="Marlett" pitchFamily="2" charset="2"/>
              <a:buChar char="8"/>
              <a:defRPr sz="1500">
                <a:solidFill>
                  <a:schemeClr val="tx1"/>
                </a:solidFill>
                <a:latin typeface="+mn-lt"/>
                <a:cs typeface="+mn-cs"/>
              </a:defRPr>
            </a:lvl7pPr>
            <a:lvl8pPr marL="2978150" indent="-238125" algn="l" defTabSz="820738" rtl="0" fontAlgn="base">
              <a:spcBef>
                <a:spcPct val="20000"/>
              </a:spcBef>
              <a:spcAft>
                <a:spcPct val="0"/>
              </a:spcAft>
              <a:buFont typeface="Marlett" pitchFamily="2" charset="2"/>
              <a:buChar char="8"/>
              <a:defRPr sz="1500">
                <a:solidFill>
                  <a:schemeClr val="tx1"/>
                </a:solidFill>
                <a:latin typeface="+mn-lt"/>
                <a:cs typeface="+mn-cs"/>
              </a:defRPr>
            </a:lvl8pPr>
            <a:lvl9pPr marL="3435350" indent="-238125" algn="l" defTabSz="820738" rtl="0" fontAlgn="base">
              <a:spcBef>
                <a:spcPct val="20000"/>
              </a:spcBef>
              <a:spcAft>
                <a:spcPct val="0"/>
              </a:spcAft>
              <a:buFont typeface="Marlett" pitchFamily="2" charset="2"/>
              <a:buChar char="8"/>
              <a:defRPr sz="1500">
                <a:solidFill>
                  <a:schemeClr val="tx1"/>
                </a:solidFill>
                <a:latin typeface="+mn-lt"/>
                <a:cs typeface="+mn-cs"/>
              </a:defRPr>
            </a:lvl9pPr>
          </a:lstStyle>
          <a:p>
            <a:pPr marL="0" marR="0" lvl="1" indent="0" algn="l" defTabSz="457200" rtl="0" eaLnBrk="0" fontAlgn="base" latinLnBrk="0" hangingPunct="0">
              <a:lnSpc>
                <a:spcPct val="95000"/>
              </a:lnSpc>
              <a:spcBef>
                <a:spcPct val="25000"/>
              </a:spcBef>
              <a:spcAft>
                <a:spcPct val="0"/>
              </a:spcAft>
              <a:buClrTx/>
              <a:buSzTx/>
              <a:buNone/>
              <a:tabLst/>
              <a:defRPr/>
            </a:pPr>
            <a:endParaRPr kumimoji="0" lang="en-US" sz="2000" b="0" i="0" u="none" strike="noStrike" kern="0" cap="none" spc="0" normalizeH="0" baseline="0" noProof="0" dirty="0">
              <a:ln>
                <a:noFill/>
              </a:ln>
              <a:solidFill>
                <a:prstClr val="white"/>
              </a:solidFill>
              <a:effectLst/>
              <a:uLnTx/>
              <a:uFillTx/>
              <a:latin typeface="+mn-lt"/>
              <a:ea typeface="ＭＳ Ｐゴシック" pitchFamily="34" charset="-128"/>
              <a:cs typeface="Arial" pitchFamily="34" charset="0"/>
            </a:endParaRPr>
          </a:p>
          <a:p>
            <a:pPr marL="0" marR="0" lvl="1" indent="0" algn="l" defTabSz="457200" rtl="0" eaLnBrk="0" fontAlgn="base" latinLnBrk="0" hangingPunct="0">
              <a:lnSpc>
                <a:spcPct val="95000"/>
              </a:lnSpc>
              <a:spcBef>
                <a:spcPct val="25000"/>
              </a:spcBef>
              <a:spcAft>
                <a:spcPct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mn-lt"/>
                <a:ea typeface="ＭＳ Ｐゴシック" pitchFamily="34" charset="-128"/>
                <a:cs typeface="Arial" pitchFamily="34" charset="0"/>
              </a:rPr>
              <a:t>Traditionally Who Commits Business Fraud? </a:t>
            </a:r>
          </a:p>
          <a:p>
            <a:pPr marL="173736" marR="0" lvl="1" indent="-173736" algn="l" defTabSz="820738" rtl="0" eaLnBrk="0" fontAlgn="base" latinLnBrk="0" hangingPunct="0">
              <a:lnSpc>
                <a:spcPct val="90000"/>
              </a:lnSpc>
              <a:spcBef>
                <a:spcPts val="400"/>
              </a:spcBef>
              <a:spcAft>
                <a:spcPct val="0"/>
              </a:spcAft>
              <a:buClr>
                <a:srgbClr val="ED1C24"/>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mn-lt"/>
                <a:ea typeface="ＭＳ Ｐゴシック" pitchFamily="34" charset="-128"/>
                <a:cs typeface="Arial" pitchFamily="34" charset="0"/>
              </a:rPr>
              <a:t>Owners</a:t>
            </a:r>
          </a:p>
          <a:p>
            <a:pPr marL="173736" marR="0" lvl="1" indent="-173736" algn="l" defTabSz="820738" rtl="0" eaLnBrk="0" fontAlgn="base" latinLnBrk="0" hangingPunct="0">
              <a:lnSpc>
                <a:spcPct val="90000"/>
              </a:lnSpc>
              <a:spcBef>
                <a:spcPts val="1200"/>
              </a:spcBef>
              <a:spcAft>
                <a:spcPct val="0"/>
              </a:spcAft>
              <a:buClr>
                <a:srgbClr val="ED1C24"/>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mn-lt"/>
                <a:ea typeface="ＭＳ Ｐゴシック" pitchFamily="34" charset="-128"/>
                <a:cs typeface="Arial" pitchFamily="34" charset="0"/>
              </a:rPr>
              <a:t>Officers</a:t>
            </a:r>
          </a:p>
          <a:p>
            <a:pPr marL="329184" marR="0" lvl="2" indent="-173736" algn="l" defTabSz="820738" rtl="0" eaLnBrk="0" fontAlgn="base" latinLnBrk="0" hangingPunct="0">
              <a:lnSpc>
                <a:spcPct val="90000"/>
              </a:lnSpc>
              <a:spcBef>
                <a:spcPts val="400"/>
              </a:spcBef>
              <a:spcAft>
                <a:spcPct val="0"/>
              </a:spcAft>
              <a:buClr>
                <a:srgbClr val="ED1C24"/>
              </a:buClr>
              <a:buSzTx/>
              <a:buFont typeface="Marlett" pitchFamily="2" charset="2"/>
              <a:buChar char="8"/>
              <a:tabLst/>
              <a:defRPr/>
            </a:pPr>
            <a:r>
              <a:rPr kumimoji="0" lang="en-US" sz="1600" b="0" i="0" u="none" strike="noStrike" kern="1200" cap="none" spc="0" normalizeH="0" baseline="0" noProof="0" dirty="0">
                <a:ln>
                  <a:noFill/>
                </a:ln>
                <a:solidFill>
                  <a:prstClr val="white"/>
                </a:solidFill>
                <a:effectLst/>
                <a:uLnTx/>
                <a:uFillTx/>
                <a:latin typeface="+mn-lt"/>
                <a:ea typeface="ＭＳ Ｐゴシック" pitchFamily="34" charset="-128"/>
                <a:cs typeface="Arial" pitchFamily="34" charset="0"/>
              </a:rPr>
              <a:t>Board members</a:t>
            </a:r>
          </a:p>
          <a:p>
            <a:pPr marL="329184" marR="0" lvl="2" indent="-173736" algn="l" defTabSz="820738" rtl="0" eaLnBrk="0" fontAlgn="base" latinLnBrk="0" hangingPunct="0">
              <a:lnSpc>
                <a:spcPct val="90000"/>
              </a:lnSpc>
              <a:spcBef>
                <a:spcPts val="400"/>
              </a:spcBef>
              <a:spcAft>
                <a:spcPct val="0"/>
              </a:spcAft>
              <a:buClr>
                <a:srgbClr val="ED1C24"/>
              </a:buClr>
              <a:buSzTx/>
              <a:buFont typeface="Marlett" pitchFamily="2" charset="2"/>
              <a:buChar char="8"/>
              <a:tabLst/>
              <a:defRPr/>
            </a:pPr>
            <a:r>
              <a:rPr kumimoji="0" lang="en-US" sz="1600" b="0" i="0" u="none" strike="noStrike" kern="1200" cap="none" spc="0" normalizeH="0" baseline="0" noProof="0" dirty="0">
                <a:ln>
                  <a:noFill/>
                </a:ln>
                <a:solidFill>
                  <a:prstClr val="white"/>
                </a:solidFill>
                <a:effectLst/>
                <a:uLnTx/>
                <a:uFillTx/>
                <a:latin typeface="+mn-lt"/>
                <a:ea typeface="ＭＳ Ｐゴシック" pitchFamily="34" charset="-128"/>
                <a:cs typeface="Arial" pitchFamily="34" charset="0"/>
              </a:rPr>
              <a:t>Senior staff</a:t>
            </a:r>
          </a:p>
          <a:p>
            <a:pPr marL="173736" marR="0" lvl="1" indent="-173736" algn="l" defTabSz="820738" rtl="0" eaLnBrk="0" fontAlgn="base" latinLnBrk="0" hangingPunct="0">
              <a:lnSpc>
                <a:spcPct val="90000"/>
              </a:lnSpc>
              <a:spcBef>
                <a:spcPts val="1200"/>
              </a:spcBef>
              <a:spcAft>
                <a:spcPct val="0"/>
              </a:spcAft>
              <a:buClr>
                <a:srgbClr val="ED1C24"/>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mn-lt"/>
                <a:ea typeface="ＭＳ Ｐゴシック" pitchFamily="34" charset="-128"/>
                <a:cs typeface="Arial" pitchFamily="34" charset="0"/>
              </a:rPr>
              <a:t>Agents</a:t>
            </a:r>
          </a:p>
          <a:p>
            <a:pPr marL="173736" marR="0" lvl="1" indent="-173736" algn="l" defTabSz="820738" rtl="0" eaLnBrk="0" fontAlgn="base" latinLnBrk="0" hangingPunct="0">
              <a:lnSpc>
                <a:spcPct val="90000"/>
              </a:lnSpc>
              <a:spcBef>
                <a:spcPts val="1200"/>
              </a:spcBef>
              <a:spcAft>
                <a:spcPct val="0"/>
              </a:spcAft>
              <a:buClr>
                <a:srgbClr val="ED1C24"/>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mn-lt"/>
                <a:ea typeface="ＭＳ Ｐゴシック" pitchFamily="34" charset="-128"/>
                <a:cs typeface="Arial" pitchFamily="34" charset="0"/>
              </a:rPr>
              <a:t>Employees</a:t>
            </a:r>
          </a:p>
          <a:p>
            <a:pPr marL="173736" marR="0" lvl="1" indent="-173736" algn="l" defTabSz="820738" rtl="0" eaLnBrk="0" fontAlgn="base" latinLnBrk="0" hangingPunct="0">
              <a:lnSpc>
                <a:spcPct val="90000"/>
              </a:lnSpc>
              <a:spcBef>
                <a:spcPts val="1200"/>
              </a:spcBef>
              <a:spcAft>
                <a:spcPct val="0"/>
              </a:spcAft>
              <a:buClr>
                <a:srgbClr val="ED1C24"/>
              </a:buClr>
              <a:buSzTx/>
              <a:buFont typeface="Arial" panose="020B0604020202020204" pitchFamily="34" charset="0"/>
              <a:buChar char="•"/>
              <a:tabLst/>
              <a:defRPr/>
            </a:pPr>
            <a:endParaRPr lang="en-US" sz="1600" dirty="0">
              <a:solidFill>
                <a:prstClr val="white"/>
              </a:solidFill>
              <a:latin typeface="+mn-lt"/>
              <a:ea typeface="ＭＳ Ｐゴシック" pitchFamily="34" charset="-128"/>
            </a:endParaRPr>
          </a:p>
          <a:p>
            <a:pPr marL="0" marR="0" lvl="1" indent="0" algn="l" defTabSz="820738" rtl="0" eaLnBrk="0" fontAlgn="base" latinLnBrk="0" hangingPunct="0">
              <a:lnSpc>
                <a:spcPct val="90000"/>
              </a:lnSpc>
              <a:spcBef>
                <a:spcPts val="1200"/>
              </a:spcBef>
              <a:spcAft>
                <a:spcPct val="0"/>
              </a:spcAft>
              <a:buClr>
                <a:srgbClr val="ED1C24"/>
              </a:buClr>
              <a:buSzTx/>
              <a:buNone/>
              <a:tabLst/>
              <a:defRPr/>
            </a:pPr>
            <a:r>
              <a:rPr lang="en-US" sz="2400" dirty="0">
                <a:solidFill>
                  <a:prstClr val="white"/>
                </a:solidFill>
                <a:latin typeface="+mn-lt"/>
                <a:ea typeface="ＭＳ Ｐゴシック" pitchFamily="34" charset="-128"/>
              </a:rPr>
              <a:t>Who are the new players</a:t>
            </a:r>
          </a:p>
          <a:p>
            <a:pPr marL="173736" marR="0" lvl="1" indent="-173736" algn="l" defTabSz="820738" rtl="0" eaLnBrk="0" fontAlgn="base" latinLnBrk="0" hangingPunct="0">
              <a:lnSpc>
                <a:spcPct val="90000"/>
              </a:lnSpc>
              <a:spcBef>
                <a:spcPts val="1200"/>
              </a:spcBef>
              <a:spcAft>
                <a:spcPct val="0"/>
              </a:spcAft>
              <a:buClr>
                <a:srgbClr val="ED1C24"/>
              </a:buClr>
              <a:buSzTx/>
              <a:buFont typeface="Arial" panose="020B0604020202020204" pitchFamily="34" charset="0"/>
              <a:buChar char="•"/>
              <a:tabLst/>
              <a:defRPr/>
            </a:pPr>
            <a:r>
              <a:rPr lang="en-US" sz="1600" dirty="0">
                <a:solidFill>
                  <a:prstClr val="white"/>
                </a:solidFill>
                <a:latin typeface="+mn-lt"/>
                <a:ea typeface="ＭＳ Ｐゴシック" pitchFamily="34" charset="-128"/>
              </a:rPr>
              <a:t>Outside third parties</a:t>
            </a:r>
          </a:p>
          <a:p>
            <a:pPr marL="173736" marR="0" lvl="1" indent="-173736" algn="l" defTabSz="820738" rtl="0" eaLnBrk="0" fontAlgn="base" latinLnBrk="0" hangingPunct="0">
              <a:lnSpc>
                <a:spcPct val="90000"/>
              </a:lnSpc>
              <a:spcBef>
                <a:spcPts val="1200"/>
              </a:spcBef>
              <a:spcAft>
                <a:spcPct val="0"/>
              </a:spcAft>
              <a:buClr>
                <a:srgbClr val="ED1C24"/>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mn-lt"/>
                <a:ea typeface="ＭＳ Ｐゴシック" pitchFamily="34" charset="-128"/>
                <a:cs typeface="Arial" pitchFamily="34" charset="0"/>
              </a:rPr>
              <a:t>Off</a:t>
            </a:r>
            <a:r>
              <a:rPr lang="en-US" sz="1600" dirty="0">
                <a:solidFill>
                  <a:prstClr val="white"/>
                </a:solidFill>
                <a:latin typeface="+mn-lt"/>
                <a:ea typeface="ＭＳ Ｐゴシック" pitchFamily="34" charset="-128"/>
              </a:rPr>
              <a:t>-</a:t>
            </a:r>
            <a:r>
              <a:rPr kumimoji="0" lang="en-US" sz="1600" b="0" i="0" u="none" strike="noStrike" kern="1200" cap="none" spc="0" normalizeH="0" baseline="0" noProof="0" dirty="0">
                <a:ln>
                  <a:noFill/>
                </a:ln>
                <a:solidFill>
                  <a:prstClr val="white"/>
                </a:solidFill>
                <a:effectLst/>
                <a:uLnTx/>
                <a:uFillTx/>
                <a:latin typeface="+mn-lt"/>
                <a:ea typeface="ＭＳ Ｐゴシック" pitchFamily="34" charset="-128"/>
                <a:cs typeface="Arial" pitchFamily="34" charset="0"/>
              </a:rPr>
              <a:t>shore organized crime  rings</a:t>
            </a:r>
          </a:p>
        </p:txBody>
      </p:sp>
      <p:sp>
        <p:nvSpPr>
          <p:cNvPr id="10" name="Title 6">
            <a:extLst>
              <a:ext uri="{FF2B5EF4-FFF2-40B4-BE49-F238E27FC236}">
                <a16:creationId xmlns:a16="http://schemas.microsoft.com/office/drawing/2014/main" id="{72092185-EA13-4910-93AD-A76A0A728795}"/>
              </a:ext>
            </a:extLst>
          </p:cNvPr>
          <p:cNvSpPr txBox="1">
            <a:spLocks/>
          </p:cNvSpPr>
          <p:nvPr/>
        </p:nvSpPr>
        <p:spPr>
          <a:xfrm>
            <a:off x="336549" y="1084901"/>
            <a:ext cx="4828446" cy="595279"/>
          </a:xfrm>
          <a:prstGeom prst="rect">
            <a:avLst/>
          </a:prstGeom>
        </p:spPr>
        <p:txBody>
          <a:bodyPr vert="horz" lIns="0" tIns="0" rIns="0" bIns="0" rtlCol="0" anchor="t">
            <a:noAutofit/>
          </a:bodyPr>
          <a:lstStyle>
            <a:lvl1pPr marL="0" algn="l" defTabSz="914400" rtl="0" eaLnBrk="1" latinLnBrk="0" hangingPunct="1">
              <a:lnSpc>
                <a:spcPct val="90000"/>
              </a:lnSpc>
              <a:spcBef>
                <a:spcPct val="0"/>
              </a:spcBef>
              <a:buNone/>
              <a:defRPr lang="en-US" sz="3200" b="0" i="0" kern="1200" dirty="0" smtClean="0">
                <a:solidFill>
                  <a:srgbClr val="002060"/>
                </a:solidFill>
                <a:latin typeface="Source Sans Pro Light" panose="020B0403030403020204" pitchFamily="34" charset="0"/>
                <a:ea typeface="Source Sans Pro Light" panose="020B0403030403020204" pitchFamily="34" charset="0"/>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a:ln>
                  <a:noFill/>
                </a:ln>
                <a:solidFill>
                  <a:srgbClr val="ED1C24"/>
                </a:solidFill>
                <a:effectLst/>
                <a:uLnTx/>
                <a:uFillTx/>
                <a:latin typeface="Source Sans Pro Light" panose="020B0403030403020204" pitchFamily="34" charset="0"/>
                <a:cs typeface="+mn-cs"/>
              </a:rPr>
              <a:t>They change, evolve and connections of risk tend to hide behind them </a:t>
            </a:r>
          </a:p>
        </p:txBody>
      </p:sp>
    </p:spTree>
    <p:extLst>
      <p:ext uri="{BB962C8B-B14F-4D97-AF65-F5344CB8AC3E}">
        <p14:creationId xmlns:p14="http://schemas.microsoft.com/office/powerpoint/2010/main" val="346695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NRS - 2016 Template">
  <a:themeElements>
    <a:clrScheme name="LNRS 2015">
      <a:dk1>
        <a:sysClr val="windowText" lastClr="000000"/>
      </a:dk1>
      <a:lt1>
        <a:sysClr val="window" lastClr="FFFFFF"/>
      </a:lt1>
      <a:dk2>
        <a:srgbClr val="671E75"/>
      </a:dk2>
      <a:lt2>
        <a:srgbClr val="00AF66"/>
      </a:lt2>
      <a:accent1>
        <a:srgbClr val="ED1C24"/>
      </a:accent1>
      <a:accent2>
        <a:srgbClr val="9BCBEB"/>
      </a:accent2>
      <a:accent3>
        <a:srgbClr val="FF8200"/>
      </a:accent3>
      <a:accent4>
        <a:srgbClr val="00778B"/>
      </a:accent4>
      <a:accent5>
        <a:srgbClr val="E1CD00"/>
      </a:accent5>
      <a:accent6>
        <a:srgbClr val="C8C9C7"/>
      </a:accent6>
      <a:hlink>
        <a:srgbClr val="002F6C"/>
      </a:hlink>
      <a:folHlink>
        <a:srgbClr val="01758D"/>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lIns="0" tIns="0" rIns="0" bIns="0" rtlCol="0" anchor="t"/>
      <a:lstStyle>
        <a:defPP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225A812-F535-3149-B116-EA0DFBD510C5}">
  <we:reference id="wa104381063" version="1.0.0.1" store="en-US" storeType="OMEX"/>
  <we:alternateReferences>
    <we:reference id="wa104381063" version="1.0.0.1" store="WA1043810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18467</TotalTime>
  <Words>1762</Words>
  <Application>Microsoft Office PowerPoint</Application>
  <PresentationFormat>Widescreen</PresentationFormat>
  <Paragraphs>204</Paragraphs>
  <Slides>15</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Helvetica</vt:lpstr>
      <vt:lpstr>inherit</vt:lpstr>
      <vt:lpstr>Marlett</vt:lpstr>
      <vt:lpstr>Source Sans Pro</vt:lpstr>
      <vt:lpstr>Source Sans Pro Light</vt:lpstr>
      <vt:lpstr>Source Sans Pro Semibold</vt:lpstr>
      <vt:lpstr>LNRS - 2016 Template</vt:lpstr>
      <vt:lpstr>PowerPoint Presentation</vt:lpstr>
      <vt:lpstr>PowerPoint Presentation</vt:lpstr>
      <vt:lpstr>Issues with Business Identity Theft and Fraud</vt:lpstr>
      <vt:lpstr>What Distinguishes Business Identity</vt:lpstr>
      <vt:lpstr>Business Identity Data is Organic</vt:lpstr>
      <vt:lpstr>Corporate Verification – Can These be Faked?</vt:lpstr>
      <vt:lpstr>PowerPoint Presentation</vt:lpstr>
      <vt:lpstr>How to Check if a Company Is Genuine </vt:lpstr>
      <vt:lpstr>Companies Don’t Commit Fraud, People Do</vt:lpstr>
      <vt:lpstr>Sought After Identities by Identity Thieves</vt:lpstr>
      <vt:lpstr>New deceased fraud ring</vt:lpstr>
      <vt:lpstr>The Digital Age – Digital Identities</vt:lpstr>
      <vt:lpstr>Business Identity Scams</vt:lpstr>
      <vt:lpstr>Would You… ?</vt:lpstr>
      <vt:lpstr>QUESTIONS?   Larry Benson Director, Strategic Alliances LexisNexis Risk Solutions Cell 781-439-3198 Lawrence.benson@LNSSI.com  Creator of LexisNexis - Fraud of the Day  Author of WTF? Where’s The Fraud, and Data Personified.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Frauenhoffer</dc:creator>
  <cp:lastModifiedBy>Shannon Kenney</cp:lastModifiedBy>
  <cp:revision>453</cp:revision>
  <dcterms:created xsi:type="dcterms:W3CDTF">2015-07-26T09:19:47Z</dcterms:created>
  <dcterms:modified xsi:type="dcterms:W3CDTF">2022-10-27T16:04:28Z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49ac42a-3eb4-4074-b885-aea26bd6241e_Enabled">
    <vt:lpwstr>true</vt:lpwstr>
  </property>
  <property fmtid="{D5CDD505-2E9C-101B-9397-08002B2CF9AE}" pid="3" name="MSIP_Label_549ac42a-3eb4-4074-b885-aea26bd6241e_SetDate">
    <vt:lpwstr>2022-03-22T13:30:43Z</vt:lpwstr>
  </property>
  <property fmtid="{D5CDD505-2E9C-101B-9397-08002B2CF9AE}" pid="4" name="MSIP_Label_549ac42a-3eb4-4074-b885-aea26bd6241e_Method">
    <vt:lpwstr>Standard</vt:lpwstr>
  </property>
  <property fmtid="{D5CDD505-2E9C-101B-9397-08002B2CF9AE}" pid="5" name="MSIP_Label_549ac42a-3eb4-4074-b885-aea26bd6241e_Name">
    <vt:lpwstr>General Business</vt:lpwstr>
  </property>
  <property fmtid="{D5CDD505-2E9C-101B-9397-08002B2CF9AE}" pid="6" name="MSIP_Label_549ac42a-3eb4-4074-b885-aea26bd6241e_SiteId">
    <vt:lpwstr>9274ee3f-9425-4109-a27f-9fb15c10675d</vt:lpwstr>
  </property>
  <property fmtid="{D5CDD505-2E9C-101B-9397-08002B2CF9AE}" pid="7" name="MSIP_Label_549ac42a-3eb4-4074-b885-aea26bd6241e_ActionId">
    <vt:lpwstr>2b5bf822-6577-463f-a8ed-baa9f99611f7</vt:lpwstr>
  </property>
  <property fmtid="{D5CDD505-2E9C-101B-9397-08002B2CF9AE}" pid="8" name="MSIP_Label_549ac42a-3eb4-4074-b885-aea26bd6241e_ContentBits">
    <vt:lpwstr>0</vt:lpwstr>
  </property>
  <property fmtid="{D5CDD505-2E9C-101B-9397-08002B2CF9AE}" pid="9" name="MSIP_Label_59e4beaa-c4ba-4ea9-a1f4-4e52626a3d73_Enabled">
    <vt:lpwstr>true</vt:lpwstr>
  </property>
  <property fmtid="{D5CDD505-2E9C-101B-9397-08002B2CF9AE}" pid="10" name="MSIP_Label_59e4beaa-c4ba-4ea9-a1f4-4e52626a3d73_SetDate">
    <vt:lpwstr>2022-10-27T16:04:28Z</vt:lpwstr>
  </property>
  <property fmtid="{D5CDD505-2E9C-101B-9397-08002B2CF9AE}" pid="11" name="MSIP_Label_59e4beaa-c4ba-4ea9-a1f4-4e52626a3d73_Method">
    <vt:lpwstr>Standard</vt:lpwstr>
  </property>
  <property fmtid="{D5CDD505-2E9C-101B-9397-08002B2CF9AE}" pid="12" name="MSIP_Label_59e4beaa-c4ba-4ea9-a1f4-4e52626a3d73_Name">
    <vt:lpwstr>defa4170-0d19-0005-0004-bc88714345d2</vt:lpwstr>
  </property>
  <property fmtid="{D5CDD505-2E9C-101B-9397-08002B2CF9AE}" pid="13" name="MSIP_Label_59e4beaa-c4ba-4ea9-a1f4-4e52626a3d73_SiteId">
    <vt:lpwstr>58e69e55-1d13-4102-aac7-ea2947430191</vt:lpwstr>
  </property>
  <property fmtid="{D5CDD505-2E9C-101B-9397-08002B2CF9AE}" pid="14" name="MSIP_Label_59e4beaa-c4ba-4ea9-a1f4-4e52626a3d73_ActionId">
    <vt:lpwstr>a2d7e2d8-b680-4421-a176-ba56616fc3e5</vt:lpwstr>
  </property>
  <property fmtid="{D5CDD505-2E9C-101B-9397-08002B2CF9AE}" pid="15" name="MSIP_Label_59e4beaa-c4ba-4ea9-a1f4-4e52626a3d73_ContentBits">
    <vt:lpwstr>0</vt:lpwstr>
  </property>
</Properties>
</file>