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37" autoAdjust="0"/>
  </p:normalViewPr>
  <p:slideViewPr>
    <p:cSldViewPr snapToGrid="0">
      <p:cViewPr varScale="1">
        <p:scale>
          <a:sx n="99" d="100"/>
          <a:sy n="99" d="100"/>
        </p:scale>
        <p:origin x="25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30E8-8EA3-4446-B889-29B9D32A64B8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14C5-228F-4BE4-BF2B-5F6A9BD2FD71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54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30E8-8EA3-4446-B889-29B9D32A64B8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14C5-228F-4BE4-BF2B-5F6A9BD2F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4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30E8-8EA3-4446-B889-29B9D32A64B8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14C5-228F-4BE4-BF2B-5F6A9BD2F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64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30E8-8EA3-4446-B889-29B9D32A64B8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14C5-228F-4BE4-BF2B-5F6A9BD2FD7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6273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30E8-8EA3-4446-B889-29B9D32A64B8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14C5-228F-4BE4-BF2B-5F6A9BD2F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64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30E8-8EA3-4446-B889-29B9D32A64B8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14C5-228F-4BE4-BF2B-5F6A9BD2FD7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0891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30E8-8EA3-4446-B889-29B9D32A64B8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14C5-228F-4BE4-BF2B-5F6A9BD2F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10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30E8-8EA3-4446-B889-29B9D32A64B8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14C5-228F-4BE4-BF2B-5F6A9BD2F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06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30E8-8EA3-4446-B889-29B9D32A64B8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14C5-228F-4BE4-BF2B-5F6A9BD2F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54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30E8-8EA3-4446-B889-29B9D32A64B8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14C5-228F-4BE4-BF2B-5F6A9BD2F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55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30E8-8EA3-4446-B889-29B9D32A64B8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14C5-228F-4BE4-BF2B-5F6A9BD2F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35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30E8-8EA3-4446-B889-29B9D32A64B8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14C5-228F-4BE4-BF2B-5F6A9BD2F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1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30E8-8EA3-4446-B889-29B9D32A64B8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14C5-228F-4BE4-BF2B-5F6A9BD2F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0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30E8-8EA3-4446-B889-29B9D32A64B8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14C5-228F-4BE4-BF2B-5F6A9BD2F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30E8-8EA3-4446-B889-29B9D32A64B8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14C5-228F-4BE4-BF2B-5F6A9BD2F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00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30E8-8EA3-4446-B889-29B9D32A64B8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14C5-228F-4BE4-BF2B-5F6A9BD2F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6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30E8-8EA3-4446-B889-29B9D32A64B8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14C5-228F-4BE4-BF2B-5F6A9BD2F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115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8D030E8-8EA3-4446-B889-29B9D32A64B8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0CC14C5-228F-4BE4-BF2B-5F6A9BD2F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668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HAVA Funding considerations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to BEAC – May 23,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180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Considering investments in three categories</a:t>
            </a:r>
          </a:p>
          <a:p>
            <a:pPr lvl="1"/>
            <a:r>
              <a:rPr lang="en-US" dirty="0" smtClean="0"/>
              <a:t>Technological investments directly related to elections systems</a:t>
            </a:r>
          </a:p>
          <a:p>
            <a:pPr lvl="1"/>
            <a:r>
              <a:rPr lang="en-US" dirty="0" smtClean="0"/>
              <a:t>Technological investments complementary to elections systems</a:t>
            </a:r>
          </a:p>
          <a:p>
            <a:pPr lvl="1"/>
            <a:r>
              <a:rPr lang="en-US" dirty="0" smtClean="0"/>
              <a:t>Services and Human Factors investments directly related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775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Technological directly related to elections systems (examples)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Expansion of secure portal for sensitive information exchange</a:t>
            </a:r>
          </a:p>
          <a:p>
            <a:r>
              <a:rPr lang="en-US" dirty="0" smtClean="0"/>
              <a:t>Smart, secure removable media for elections data exchanges</a:t>
            </a:r>
          </a:p>
          <a:p>
            <a:r>
              <a:rPr lang="en-US" dirty="0" smtClean="0"/>
              <a:t>Dev team for modernization of core SCORE application</a:t>
            </a:r>
          </a:p>
          <a:p>
            <a:r>
              <a:rPr lang="en-US" dirty="0" smtClean="0"/>
              <a:t>Improvements to risk-limiting audits systems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699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Technological indirectly related to elections systems (examples)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Software/Service for tracking social media and dark web for threats and indicators of compromise</a:t>
            </a:r>
          </a:p>
          <a:p>
            <a:r>
              <a:rPr lang="en-US" dirty="0" smtClean="0"/>
              <a:t>Security automation and orchestration platform</a:t>
            </a:r>
          </a:p>
          <a:p>
            <a:r>
              <a:rPr lang="en-US" dirty="0" smtClean="0"/>
              <a:t>Integration of white hat hacking into SDLC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990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Services and Human Factors directly related to elections systems (examples)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 Top Exercises on incident response and preparedness</a:t>
            </a:r>
          </a:p>
          <a:p>
            <a:r>
              <a:rPr lang="en-US" dirty="0" smtClean="0"/>
              <a:t>Emergency/Critical communications capability</a:t>
            </a:r>
          </a:p>
          <a:p>
            <a:r>
              <a:rPr lang="en-US" dirty="0" smtClean="0"/>
              <a:t>Security audits of all elections-related systems</a:t>
            </a:r>
          </a:p>
          <a:p>
            <a:r>
              <a:rPr lang="en-US" dirty="0" smtClean="0"/>
              <a:t>Vulnerability/Penetration tests of all elections-related systems</a:t>
            </a:r>
          </a:p>
          <a:p>
            <a:r>
              <a:rPr lang="en-US" dirty="0" smtClean="0"/>
              <a:t>Red Team-Blue Team exercises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217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65926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</TotalTime>
  <Words>151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Slice</vt:lpstr>
      <vt:lpstr>HAVA Funding considerations</vt:lpstr>
      <vt:lpstr>Approach</vt:lpstr>
      <vt:lpstr>Technological directly related to elections systems (examples)</vt:lpstr>
      <vt:lpstr>Technological indirectly related to elections systems (examples)</vt:lpstr>
      <vt:lpstr>Services and Human Factors directly related to elections systems (examples)</vt:lpstr>
      <vt:lpstr>Questions/Comments</vt:lpstr>
    </vt:vector>
  </TitlesOfParts>
  <Company>CDOS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HAVA Funding considerations</dc:title>
  <dc:creator>Trevor Timmons</dc:creator>
  <cp:lastModifiedBy>Steven Ward</cp:lastModifiedBy>
  <cp:revision>3</cp:revision>
  <dcterms:created xsi:type="dcterms:W3CDTF">2018-05-23T16:12:31Z</dcterms:created>
  <dcterms:modified xsi:type="dcterms:W3CDTF">2018-05-23T17:45:18Z</dcterms:modified>
</cp:coreProperties>
</file>